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5" r:id="rId1"/>
  </p:sldMasterIdLst>
  <p:notesMasterIdLst>
    <p:notesMasterId r:id="rId26"/>
  </p:notesMasterIdLst>
  <p:sldIdLst>
    <p:sldId id="256" r:id="rId2"/>
    <p:sldId id="257" r:id="rId3"/>
    <p:sldId id="280" r:id="rId4"/>
    <p:sldId id="258" r:id="rId5"/>
    <p:sldId id="264" r:id="rId6"/>
    <p:sldId id="281" r:id="rId7"/>
    <p:sldId id="259" r:id="rId8"/>
    <p:sldId id="282" r:id="rId9"/>
    <p:sldId id="261" r:id="rId10"/>
    <p:sldId id="283" r:id="rId11"/>
    <p:sldId id="266" r:id="rId12"/>
    <p:sldId id="269" r:id="rId13"/>
    <p:sldId id="276" r:id="rId14"/>
    <p:sldId id="271" r:id="rId15"/>
    <p:sldId id="278" r:id="rId16"/>
    <p:sldId id="273" r:id="rId17"/>
    <p:sldId id="274" r:id="rId18"/>
    <p:sldId id="277" r:id="rId19"/>
    <p:sldId id="275" r:id="rId20"/>
    <p:sldId id="263" r:id="rId21"/>
    <p:sldId id="284" r:id="rId22"/>
    <p:sldId id="265" r:id="rId23"/>
    <p:sldId id="285" r:id="rId24"/>
    <p:sldId id="279" r:id="rId25"/>
  </p:sldIdLst>
  <p:sldSz cx="12192000" cy="6858000"/>
  <p:notesSz cx="6858000" cy="12858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A01AFA0-C07A-FF46-95E3-D4FE589067CE}" v="336" dt="2020-05-06T04:30:10.242"/>
    <p1510:client id="{8F04D7E6-5E5C-5776-8AE2-5065AB3AA03A}" v="15" dt="2020-05-06T04:22:51.97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694"/>
  </p:normalViewPr>
  <p:slideViewPr>
    <p:cSldViewPr snapToGrid="0">
      <p:cViewPr varScale="1">
        <p:scale>
          <a:sx n="104" d="100"/>
          <a:sy n="104" d="100"/>
        </p:scale>
        <p:origin x="232" y="5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enjie Zhu" userId="S::rzhu20@syr.edu::432b3319-b063-4294-96d0-a6759680cb08" providerId="AD" clId="Web-{F7DF7D75-211B-4DA3-836B-E6655E707BC7}"/>
    <pc:docChg chg="modSld">
      <pc:chgData name="Renjie Zhu" userId="S::rzhu20@syr.edu::432b3319-b063-4294-96d0-a6759680cb08" providerId="AD" clId="Web-{F7DF7D75-211B-4DA3-836B-E6655E707BC7}" dt="2020-04-26T04:03:38.021" v="214" actId="14100"/>
      <pc:docMkLst>
        <pc:docMk/>
      </pc:docMkLst>
      <pc:sldChg chg="addSp delSp modSp">
        <pc:chgData name="Renjie Zhu" userId="S::rzhu20@syr.edu::432b3319-b063-4294-96d0-a6759680cb08" providerId="AD" clId="Web-{F7DF7D75-211B-4DA3-836B-E6655E707BC7}" dt="2020-04-26T04:03:38.021" v="214" actId="14100"/>
        <pc:sldMkLst>
          <pc:docMk/>
          <pc:sldMk cId="3467316431" sldId="266"/>
        </pc:sldMkLst>
        <pc:spChg chg="mod">
          <ac:chgData name="Renjie Zhu" userId="S::rzhu20@syr.edu::432b3319-b063-4294-96d0-a6759680cb08" providerId="AD" clId="Web-{F7DF7D75-211B-4DA3-836B-E6655E707BC7}" dt="2020-04-26T03:55:26.093" v="26" actId="20577"/>
          <ac:spMkLst>
            <pc:docMk/>
            <pc:sldMk cId="3467316431" sldId="266"/>
            <ac:spMk id="2" creationId="{241A80BC-4ADD-451D-A1CB-1ED9A88E6938}"/>
          </ac:spMkLst>
        </pc:spChg>
        <pc:spChg chg="del">
          <ac:chgData name="Renjie Zhu" userId="S::rzhu20@syr.edu::432b3319-b063-4294-96d0-a6759680cb08" providerId="AD" clId="Web-{F7DF7D75-211B-4DA3-836B-E6655E707BC7}" dt="2020-04-26T03:57:45.751" v="29"/>
          <ac:spMkLst>
            <pc:docMk/>
            <pc:sldMk cId="3467316431" sldId="266"/>
            <ac:spMk id="3" creationId="{0E4FB3F6-43C1-4F0F-88B4-6D870214A8EE}"/>
          </ac:spMkLst>
        </pc:spChg>
        <pc:spChg chg="del">
          <ac:chgData name="Renjie Zhu" userId="S::rzhu20@syr.edu::432b3319-b063-4294-96d0-a6759680cb08" providerId="AD" clId="Web-{F7DF7D75-211B-4DA3-836B-E6655E707BC7}" dt="2020-04-26T03:57:47.688" v="30"/>
          <ac:spMkLst>
            <pc:docMk/>
            <pc:sldMk cId="3467316431" sldId="266"/>
            <ac:spMk id="4" creationId="{6D54B4B6-9EB1-4859-A18F-A5F33BC5861A}"/>
          </ac:spMkLst>
        </pc:spChg>
        <pc:spChg chg="add mod">
          <ac:chgData name="Renjie Zhu" userId="S::rzhu20@syr.edu::432b3319-b063-4294-96d0-a6759680cb08" providerId="AD" clId="Web-{F7DF7D75-211B-4DA3-836B-E6655E707BC7}" dt="2020-04-26T04:00:19.722" v="125" actId="1076"/>
          <ac:spMkLst>
            <pc:docMk/>
            <pc:sldMk cId="3467316431" sldId="266"/>
            <ac:spMk id="5" creationId="{BE517BC4-E38A-4A45-A3FE-9F2B368C293E}"/>
          </ac:spMkLst>
        </pc:spChg>
        <pc:spChg chg="add mod">
          <ac:chgData name="Renjie Zhu" userId="S::rzhu20@syr.edu::432b3319-b063-4294-96d0-a6759680cb08" providerId="AD" clId="Web-{F7DF7D75-211B-4DA3-836B-E6655E707BC7}" dt="2020-04-26T04:00:44.457" v="152" actId="20577"/>
          <ac:spMkLst>
            <pc:docMk/>
            <pc:sldMk cId="3467316431" sldId="266"/>
            <ac:spMk id="8" creationId="{C6084D35-87F5-477A-9A73-CBC1B91F8315}"/>
          </ac:spMkLst>
        </pc:spChg>
        <pc:graphicFrameChg chg="add mod modGraphic">
          <ac:chgData name="Renjie Zhu" userId="S::rzhu20@syr.edu::432b3319-b063-4294-96d0-a6759680cb08" providerId="AD" clId="Web-{F7DF7D75-211B-4DA3-836B-E6655E707BC7}" dt="2020-04-26T04:03:38.021" v="214" actId="14100"/>
          <ac:graphicFrameMkLst>
            <pc:docMk/>
            <pc:sldMk cId="3467316431" sldId="266"/>
            <ac:graphicFrameMk id="9" creationId="{F95FFD6B-F321-4840-AC9E-2200ED32107D}"/>
          </ac:graphicFrameMkLst>
        </pc:graphicFrameChg>
        <pc:picChg chg="add del">
          <ac:chgData name="Renjie Zhu" userId="S::rzhu20@syr.edu::432b3319-b063-4294-96d0-a6759680cb08" providerId="AD" clId="Web-{F7DF7D75-211B-4DA3-836B-E6655E707BC7}" dt="2020-04-26T03:59:12.268" v="37"/>
          <ac:picMkLst>
            <pc:docMk/>
            <pc:sldMk cId="3467316431" sldId="266"/>
            <ac:picMk id="7" creationId="{4961251E-1102-4CD6-A852-21696F6C6708}"/>
          </ac:picMkLst>
        </pc:picChg>
      </pc:sldChg>
    </pc:docChg>
  </pc:docChgLst>
  <pc:docChgLst>
    <pc:chgData name="Chaoying Lyu" userId="ae8b3bc9-d8d0-4286-8d44-522d0632e145" providerId="ADAL" clId="{1A01AFA0-C07A-FF46-95E3-D4FE589067CE}"/>
    <pc:docChg chg="undo custSel mod addSld delSld modSld sldOrd">
      <pc:chgData name="Chaoying Lyu" userId="ae8b3bc9-d8d0-4286-8d44-522d0632e145" providerId="ADAL" clId="{1A01AFA0-C07A-FF46-95E3-D4FE589067CE}" dt="2020-05-06T04:30:12.889" v="723" actId="108"/>
      <pc:docMkLst>
        <pc:docMk/>
      </pc:docMkLst>
      <pc:sldChg chg="addSp delSp modSp">
        <pc:chgData name="Chaoying Lyu" userId="ae8b3bc9-d8d0-4286-8d44-522d0632e145" providerId="ADAL" clId="{1A01AFA0-C07A-FF46-95E3-D4FE589067CE}" dt="2020-04-27T02:20:01.584" v="438" actId="478"/>
        <pc:sldMkLst>
          <pc:docMk/>
          <pc:sldMk cId="109857222" sldId="256"/>
        </pc:sldMkLst>
        <pc:spChg chg="mod">
          <ac:chgData name="Chaoying Lyu" userId="ae8b3bc9-d8d0-4286-8d44-522d0632e145" providerId="ADAL" clId="{1A01AFA0-C07A-FF46-95E3-D4FE589067CE}" dt="2020-04-26T22:46:51.655" v="389" actId="26606"/>
          <ac:spMkLst>
            <pc:docMk/>
            <pc:sldMk cId="109857222" sldId="256"/>
            <ac:spMk id="2" creationId="{00000000-0000-0000-0000-000000000000}"/>
          </ac:spMkLst>
        </pc:spChg>
        <pc:spChg chg="mod">
          <ac:chgData name="Chaoying Lyu" userId="ae8b3bc9-d8d0-4286-8d44-522d0632e145" providerId="ADAL" clId="{1A01AFA0-C07A-FF46-95E3-D4FE589067CE}" dt="2020-04-26T22:46:51.655" v="389" actId="26606"/>
          <ac:spMkLst>
            <pc:docMk/>
            <pc:sldMk cId="109857222" sldId="256"/>
            <ac:spMk id="3" creationId="{00000000-0000-0000-0000-000000000000}"/>
          </ac:spMkLst>
        </pc:spChg>
        <pc:spChg chg="del">
          <ac:chgData name="Chaoying Lyu" userId="ae8b3bc9-d8d0-4286-8d44-522d0632e145" providerId="ADAL" clId="{1A01AFA0-C07A-FF46-95E3-D4FE589067CE}" dt="2020-04-26T22:46:51.655" v="389" actId="26606"/>
          <ac:spMkLst>
            <pc:docMk/>
            <pc:sldMk cId="109857222" sldId="256"/>
            <ac:spMk id="41" creationId="{3F138222-D274-4866-96E7-C3B1D6DA8CEE}"/>
          </ac:spMkLst>
        </pc:spChg>
        <pc:spChg chg="del">
          <ac:chgData name="Chaoying Lyu" userId="ae8b3bc9-d8d0-4286-8d44-522d0632e145" providerId="ADAL" clId="{1A01AFA0-C07A-FF46-95E3-D4FE589067CE}" dt="2020-04-26T22:46:51.655" v="389" actId="26606"/>
          <ac:spMkLst>
            <pc:docMk/>
            <pc:sldMk cId="109857222" sldId="256"/>
            <ac:spMk id="43" creationId="{5888E255-D20B-4F26-B9DA-3DF036797008}"/>
          </ac:spMkLst>
        </pc:spChg>
        <pc:spChg chg="del">
          <ac:chgData name="Chaoying Lyu" userId="ae8b3bc9-d8d0-4286-8d44-522d0632e145" providerId="ADAL" clId="{1A01AFA0-C07A-FF46-95E3-D4FE589067CE}" dt="2020-04-26T22:46:51.655" v="389" actId="26606"/>
          <ac:spMkLst>
            <pc:docMk/>
            <pc:sldMk cId="109857222" sldId="256"/>
            <ac:spMk id="45" creationId="{02AD46D6-02D6-45B3-921C-F4033826EFA7}"/>
          </ac:spMkLst>
        </pc:spChg>
        <pc:spChg chg="add">
          <ac:chgData name="Chaoying Lyu" userId="ae8b3bc9-d8d0-4286-8d44-522d0632e145" providerId="ADAL" clId="{1A01AFA0-C07A-FF46-95E3-D4FE589067CE}" dt="2020-04-26T22:46:51.655" v="389" actId="26606"/>
          <ac:spMkLst>
            <pc:docMk/>
            <pc:sldMk cId="109857222" sldId="256"/>
            <ac:spMk id="50" creationId="{1C4FDBE2-32F7-4AC4-A40C-C51C65B1D474}"/>
          </ac:spMkLst>
        </pc:spChg>
        <pc:spChg chg="add">
          <ac:chgData name="Chaoying Lyu" userId="ae8b3bc9-d8d0-4286-8d44-522d0632e145" providerId="ADAL" clId="{1A01AFA0-C07A-FF46-95E3-D4FE589067CE}" dt="2020-04-26T22:46:51.655" v="389" actId="26606"/>
          <ac:spMkLst>
            <pc:docMk/>
            <pc:sldMk cId="109857222" sldId="256"/>
            <ac:spMk id="52" creationId="{E2B33195-5BCA-4BB7-A82D-6739522687DD}"/>
          </ac:spMkLst>
        </pc:spChg>
        <pc:spChg chg="add">
          <ac:chgData name="Chaoying Lyu" userId="ae8b3bc9-d8d0-4286-8d44-522d0632e145" providerId="ADAL" clId="{1A01AFA0-C07A-FF46-95E3-D4FE589067CE}" dt="2020-04-26T22:46:51.655" v="389" actId="26606"/>
          <ac:spMkLst>
            <pc:docMk/>
            <pc:sldMk cId="109857222" sldId="256"/>
            <ac:spMk id="54" creationId="{11156773-3FB3-46D9-9F87-821287404830}"/>
          </ac:spMkLst>
        </pc:spChg>
        <pc:spChg chg="add">
          <ac:chgData name="Chaoying Lyu" userId="ae8b3bc9-d8d0-4286-8d44-522d0632e145" providerId="ADAL" clId="{1A01AFA0-C07A-FF46-95E3-D4FE589067CE}" dt="2020-04-26T22:46:51.655" v="389" actId="26606"/>
          <ac:spMkLst>
            <pc:docMk/>
            <pc:sldMk cId="109857222" sldId="256"/>
            <ac:spMk id="56" creationId="{E8EA24D0-C854-4AA8-B8FD-D252660D8840}"/>
          </ac:spMkLst>
        </pc:spChg>
        <pc:spChg chg="add">
          <ac:chgData name="Chaoying Lyu" userId="ae8b3bc9-d8d0-4286-8d44-522d0632e145" providerId="ADAL" clId="{1A01AFA0-C07A-FF46-95E3-D4FE589067CE}" dt="2020-04-26T22:46:51.655" v="389" actId="26606"/>
          <ac:spMkLst>
            <pc:docMk/>
            <pc:sldMk cId="109857222" sldId="256"/>
            <ac:spMk id="58" creationId="{CF8AD9F3-9AF6-494F-83A3-2F677563935C}"/>
          </ac:spMkLst>
        </pc:spChg>
        <pc:picChg chg="add del mod ord">
          <ac:chgData name="Chaoying Lyu" userId="ae8b3bc9-d8d0-4286-8d44-522d0632e145" providerId="ADAL" clId="{1A01AFA0-C07A-FF46-95E3-D4FE589067CE}" dt="2020-04-26T22:46:58.685" v="390" actId="27614"/>
          <ac:picMkLst>
            <pc:docMk/>
            <pc:sldMk cId="109857222" sldId="256"/>
            <ac:picMk id="5" creationId="{B816FDA3-CCAB-44C6-8133-E8B1C77BC651}"/>
          </ac:picMkLst>
        </pc:picChg>
        <pc:picChg chg="add del mod">
          <ac:chgData name="Chaoying Lyu" userId="ae8b3bc9-d8d0-4286-8d44-522d0632e145" providerId="ADAL" clId="{1A01AFA0-C07A-FF46-95E3-D4FE589067CE}" dt="2020-04-26T22:45:48.079" v="384"/>
          <ac:picMkLst>
            <pc:docMk/>
            <pc:sldMk cId="109857222" sldId="256"/>
            <ac:picMk id="6" creationId="{74E9B0AF-8449-DA4B-89B8-9DC5BA6C1957}"/>
          </ac:picMkLst>
        </pc:picChg>
        <pc:picChg chg="add del mod modCrop">
          <ac:chgData name="Chaoying Lyu" userId="ae8b3bc9-d8d0-4286-8d44-522d0632e145" providerId="ADAL" clId="{1A01AFA0-C07A-FF46-95E3-D4FE589067CE}" dt="2020-04-27T02:20:01.584" v="438" actId="478"/>
          <ac:picMkLst>
            <pc:docMk/>
            <pc:sldMk cId="109857222" sldId="256"/>
            <ac:picMk id="8" creationId="{DF21351E-2504-A94A-A066-4ED4B0745B90}"/>
          </ac:picMkLst>
        </pc:picChg>
      </pc:sldChg>
      <pc:sldChg chg="modSp">
        <pc:chgData name="Chaoying Lyu" userId="ae8b3bc9-d8d0-4286-8d44-522d0632e145" providerId="ADAL" clId="{1A01AFA0-C07A-FF46-95E3-D4FE589067CE}" dt="2020-04-27T21:21:19.718" v="641" actId="108"/>
        <pc:sldMkLst>
          <pc:docMk/>
          <pc:sldMk cId="922381349" sldId="257"/>
        </pc:sldMkLst>
        <pc:graphicFrameChg chg="mod">
          <ac:chgData name="Chaoying Lyu" userId="ae8b3bc9-d8d0-4286-8d44-522d0632e145" providerId="ADAL" clId="{1A01AFA0-C07A-FF46-95E3-D4FE589067CE}" dt="2020-04-27T21:21:19.718" v="641" actId="108"/>
          <ac:graphicFrameMkLst>
            <pc:docMk/>
            <pc:sldMk cId="922381349" sldId="257"/>
            <ac:graphicFrameMk id="21" creationId="{9C079552-2ED6-4C64-8575-D481FC3763D2}"/>
          </ac:graphicFrameMkLst>
        </pc:graphicFrameChg>
      </pc:sldChg>
      <pc:sldChg chg="modSp">
        <pc:chgData name="Chaoying Lyu" userId="ae8b3bc9-d8d0-4286-8d44-522d0632e145" providerId="ADAL" clId="{1A01AFA0-C07A-FF46-95E3-D4FE589067CE}" dt="2020-04-27T21:28:48.577" v="658" actId="108"/>
        <pc:sldMkLst>
          <pc:docMk/>
          <pc:sldMk cId="1392386429" sldId="259"/>
        </pc:sldMkLst>
        <pc:spChg chg="mod">
          <ac:chgData name="Chaoying Lyu" userId="ae8b3bc9-d8d0-4286-8d44-522d0632e145" providerId="ADAL" clId="{1A01AFA0-C07A-FF46-95E3-D4FE589067CE}" dt="2020-04-26T03:14:53.057" v="8" actId="20577"/>
          <ac:spMkLst>
            <pc:docMk/>
            <pc:sldMk cId="1392386429" sldId="259"/>
            <ac:spMk id="4" creationId="{8F2D0C4B-90C0-47D3-87BD-55D3F135BB7D}"/>
          </ac:spMkLst>
        </pc:spChg>
        <pc:graphicFrameChg chg="mod">
          <ac:chgData name="Chaoying Lyu" userId="ae8b3bc9-d8d0-4286-8d44-522d0632e145" providerId="ADAL" clId="{1A01AFA0-C07A-FF46-95E3-D4FE589067CE}" dt="2020-04-27T21:28:48.577" v="658" actId="108"/>
          <ac:graphicFrameMkLst>
            <pc:docMk/>
            <pc:sldMk cId="1392386429" sldId="259"/>
            <ac:graphicFrameMk id="6" creationId="{0F506DD1-21A9-4193-8342-38D839C135CA}"/>
          </ac:graphicFrameMkLst>
        </pc:graphicFrameChg>
      </pc:sldChg>
      <pc:sldChg chg="addSp modSp add del">
        <pc:chgData name="Chaoying Lyu" userId="ae8b3bc9-d8d0-4286-8d44-522d0632e145" providerId="ADAL" clId="{1A01AFA0-C07A-FF46-95E3-D4FE589067CE}" dt="2020-04-27T02:19:17.052" v="437" actId="2696"/>
        <pc:sldMkLst>
          <pc:docMk/>
          <pc:sldMk cId="3566860345" sldId="260"/>
        </pc:sldMkLst>
        <pc:spChg chg="add mod">
          <ac:chgData name="Chaoying Lyu" userId="ae8b3bc9-d8d0-4286-8d44-522d0632e145" providerId="ADAL" clId="{1A01AFA0-C07A-FF46-95E3-D4FE589067CE}" dt="2020-04-26T02:58:01.186" v="7"/>
          <ac:spMkLst>
            <pc:docMk/>
            <pc:sldMk cId="3566860345" sldId="260"/>
            <ac:spMk id="7" creationId="{552FBFAA-C8C9-C841-AB95-FC2002B39947}"/>
          </ac:spMkLst>
        </pc:spChg>
        <pc:picChg chg="mod">
          <ac:chgData name="Chaoying Lyu" userId="ae8b3bc9-d8d0-4286-8d44-522d0632e145" providerId="ADAL" clId="{1A01AFA0-C07A-FF46-95E3-D4FE589067CE}" dt="2020-04-26T04:52:19.715" v="12" actId="1076"/>
          <ac:picMkLst>
            <pc:docMk/>
            <pc:sldMk cId="3566860345" sldId="260"/>
            <ac:picMk id="9" creationId="{7856EB36-5E74-4906-BBB3-3E030BC4BF1F}"/>
          </ac:picMkLst>
        </pc:picChg>
      </pc:sldChg>
      <pc:sldChg chg="addSp modSp">
        <pc:chgData name="Chaoying Lyu" userId="ae8b3bc9-d8d0-4286-8d44-522d0632e145" providerId="ADAL" clId="{1A01AFA0-C07A-FF46-95E3-D4FE589067CE}" dt="2020-04-26T02:22:42.894" v="6" actId="1076"/>
        <pc:sldMkLst>
          <pc:docMk/>
          <pc:sldMk cId="3822472947" sldId="261"/>
        </pc:sldMkLst>
        <pc:spChg chg="add mod">
          <ac:chgData name="Chaoying Lyu" userId="ae8b3bc9-d8d0-4286-8d44-522d0632e145" providerId="ADAL" clId="{1A01AFA0-C07A-FF46-95E3-D4FE589067CE}" dt="2020-04-26T02:22:42.894" v="6" actId="1076"/>
          <ac:spMkLst>
            <pc:docMk/>
            <pc:sldMk cId="3822472947" sldId="261"/>
            <ac:spMk id="5" creationId="{B8434FC3-162E-AD48-8D4C-0DA5C68D39C2}"/>
          </ac:spMkLst>
        </pc:spChg>
      </pc:sldChg>
      <pc:sldChg chg="modSp">
        <pc:chgData name="Chaoying Lyu" userId="ae8b3bc9-d8d0-4286-8d44-522d0632e145" providerId="ADAL" clId="{1A01AFA0-C07A-FF46-95E3-D4FE589067CE}" dt="2020-04-26T02:08:23.851" v="0" actId="20577"/>
        <pc:sldMkLst>
          <pc:docMk/>
          <pc:sldMk cId="398256979" sldId="264"/>
        </pc:sldMkLst>
        <pc:spChg chg="mod">
          <ac:chgData name="Chaoying Lyu" userId="ae8b3bc9-d8d0-4286-8d44-522d0632e145" providerId="ADAL" clId="{1A01AFA0-C07A-FF46-95E3-D4FE589067CE}" dt="2020-04-26T02:08:23.851" v="0" actId="20577"/>
          <ac:spMkLst>
            <pc:docMk/>
            <pc:sldMk cId="398256979" sldId="264"/>
            <ac:spMk id="3" creationId="{48E9FC80-48D9-44BB-9FD2-A2174892F56F}"/>
          </ac:spMkLst>
        </pc:spChg>
      </pc:sldChg>
      <pc:sldChg chg="addSp delSp modSp del">
        <pc:chgData name="Chaoying Lyu" userId="ae8b3bc9-d8d0-4286-8d44-522d0632e145" providerId="ADAL" clId="{1A01AFA0-C07A-FF46-95E3-D4FE589067CE}" dt="2020-04-26T22:34:13.582" v="318" actId="2696"/>
        <pc:sldMkLst>
          <pc:docMk/>
          <pc:sldMk cId="1719543579" sldId="267"/>
        </pc:sldMkLst>
        <pc:spChg chg="del">
          <ac:chgData name="Chaoying Lyu" userId="ae8b3bc9-d8d0-4286-8d44-522d0632e145" providerId="ADAL" clId="{1A01AFA0-C07A-FF46-95E3-D4FE589067CE}" dt="2020-04-26T15:22:05.751" v="14" actId="478"/>
          <ac:spMkLst>
            <pc:docMk/>
            <pc:sldMk cId="1719543579" sldId="267"/>
            <ac:spMk id="2" creationId="{E6F748B7-33F7-480A-B306-937D56B5B6BA}"/>
          </ac:spMkLst>
        </pc:spChg>
        <pc:spChg chg="del">
          <ac:chgData name="Chaoying Lyu" userId="ae8b3bc9-d8d0-4286-8d44-522d0632e145" providerId="ADAL" clId="{1A01AFA0-C07A-FF46-95E3-D4FE589067CE}" dt="2020-04-26T15:22:08.414" v="15" actId="478"/>
          <ac:spMkLst>
            <pc:docMk/>
            <pc:sldMk cId="1719543579" sldId="267"/>
            <ac:spMk id="3" creationId="{CE26E0E1-AD98-41E0-B486-D1928F8B4E3C}"/>
          </ac:spMkLst>
        </pc:spChg>
        <pc:picChg chg="add del mod">
          <ac:chgData name="Chaoying Lyu" userId="ae8b3bc9-d8d0-4286-8d44-522d0632e145" providerId="ADAL" clId="{1A01AFA0-C07A-FF46-95E3-D4FE589067CE}" dt="2020-04-26T22:33:12.655" v="317" actId="478"/>
          <ac:picMkLst>
            <pc:docMk/>
            <pc:sldMk cId="1719543579" sldId="267"/>
            <ac:picMk id="4" creationId="{1037851D-0F14-5445-B6E8-907BEF253482}"/>
          </ac:picMkLst>
        </pc:picChg>
      </pc:sldChg>
      <pc:sldChg chg="modSp">
        <pc:chgData name="Chaoying Lyu" userId="ae8b3bc9-d8d0-4286-8d44-522d0632e145" providerId="ADAL" clId="{1A01AFA0-C07A-FF46-95E3-D4FE589067CE}" dt="2020-04-27T03:26:12.101" v="622" actId="1076"/>
        <pc:sldMkLst>
          <pc:docMk/>
          <pc:sldMk cId="1040165436" sldId="269"/>
        </pc:sldMkLst>
        <pc:picChg chg="mod">
          <ac:chgData name="Chaoying Lyu" userId="ae8b3bc9-d8d0-4286-8d44-522d0632e145" providerId="ADAL" clId="{1A01AFA0-C07A-FF46-95E3-D4FE589067CE}" dt="2020-04-27T03:26:12.101" v="622" actId="1076"/>
          <ac:picMkLst>
            <pc:docMk/>
            <pc:sldMk cId="1040165436" sldId="269"/>
            <ac:picMk id="3" creationId="{1AD72D4E-5C30-489A-A3B2-522F4CBF3434}"/>
          </ac:picMkLst>
        </pc:picChg>
      </pc:sldChg>
      <pc:sldChg chg="modSp add del">
        <pc:chgData name="Chaoying Lyu" userId="ae8b3bc9-d8d0-4286-8d44-522d0632e145" providerId="ADAL" clId="{1A01AFA0-C07A-FF46-95E3-D4FE589067CE}" dt="2020-04-26T22:39:30.164" v="374" actId="2696"/>
        <pc:sldMkLst>
          <pc:docMk/>
          <pc:sldMk cId="3577431571" sldId="270"/>
        </pc:sldMkLst>
        <pc:spChg chg="mod">
          <ac:chgData name="Chaoying Lyu" userId="ae8b3bc9-d8d0-4286-8d44-522d0632e145" providerId="ADAL" clId="{1A01AFA0-C07A-FF46-95E3-D4FE589067CE}" dt="2020-04-26T21:30:34.538" v="33"/>
          <ac:spMkLst>
            <pc:docMk/>
            <pc:sldMk cId="3577431571" sldId="270"/>
            <ac:spMk id="2" creationId="{41E40F31-BB96-3A43-9F08-5E45F0EFB86F}"/>
          </ac:spMkLst>
        </pc:spChg>
        <pc:spChg chg="mod">
          <ac:chgData name="Chaoying Lyu" userId="ae8b3bc9-d8d0-4286-8d44-522d0632e145" providerId="ADAL" clId="{1A01AFA0-C07A-FF46-95E3-D4FE589067CE}" dt="2020-04-26T21:30:12.086" v="31"/>
          <ac:spMkLst>
            <pc:docMk/>
            <pc:sldMk cId="3577431571" sldId="270"/>
            <ac:spMk id="3" creationId="{2ADBC886-D990-2B4D-870A-F71593B9FA71}"/>
          </ac:spMkLst>
        </pc:spChg>
      </pc:sldChg>
      <pc:sldChg chg="addSp delSp modSp add mod setBg">
        <pc:chgData name="Chaoying Lyu" userId="ae8b3bc9-d8d0-4286-8d44-522d0632e145" providerId="ADAL" clId="{1A01AFA0-C07A-FF46-95E3-D4FE589067CE}" dt="2020-04-27T20:06:04.793" v="623" actId="20577"/>
        <pc:sldMkLst>
          <pc:docMk/>
          <pc:sldMk cId="1228395383" sldId="271"/>
        </pc:sldMkLst>
        <pc:spChg chg="mod">
          <ac:chgData name="Chaoying Lyu" userId="ae8b3bc9-d8d0-4286-8d44-522d0632e145" providerId="ADAL" clId="{1A01AFA0-C07A-FF46-95E3-D4FE589067CE}" dt="2020-04-26T21:35:58.914" v="91" actId="26606"/>
          <ac:spMkLst>
            <pc:docMk/>
            <pc:sldMk cId="1228395383" sldId="271"/>
            <ac:spMk id="2" creationId="{4B446F94-2531-6D4A-8304-50CABAFB5F4F}"/>
          </ac:spMkLst>
        </pc:spChg>
        <pc:spChg chg="mod">
          <ac:chgData name="Chaoying Lyu" userId="ae8b3bc9-d8d0-4286-8d44-522d0632e145" providerId="ADAL" clId="{1A01AFA0-C07A-FF46-95E3-D4FE589067CE}" dt="2020-04-27T20:06:04.793" v="623" actId="20577"/>
          <ac:spMkLst>
            <pc:docMk/>
            <pc:sldMk cId="1228395383" sldId="271"/>
            <ac:spMk id="3" creationId="{4024CE10-75E7-2F45-9C80-CB909C7C1359}"/>
          </ac:spMkLst>
        </pc:spChg>
        <pc:spChg chg="del">
          <ac:chgData name="Chaoying Lyu" userId="ae8b3bc9-d8d0-4286-8d44-522d0632e145" providerId="ADAL" clId="{1A01AFA0-C07A-FF46-95E3-D4FE589067CE}" dt="2020-04-26T21:33:49.622" v="36" actId="931"/>
          <ac:spMkLst>
            <pc:docMk/>
            <pc:sldMk cId="1228395383" sldId="271"/>
            <ac:spMk id="4" creationId="{65B8CE74-B6F8-EF42-94B8-305C67A16EFF}"/>
          </ac:spMkLst>
        </pc:spChg>
        <pc:spChg chg="del mod">
          <ac:chgData name="Chaoying Lyu" userId="ae8b3bc9-d8d0-4286-8d44-522d0632e145" providerId="ADAL" clId="{1A01AFA0-C07A-FF46-95E3-D4FE589067CE}" dt="2020-04-26T21:34:53.194" v="82" actId="478"/>
          <ac:spMkLst>
            <pc:docMk/>
            <pc:sldMk cId="1228395383" sldId="271"/>
            <ac:spMk id="5" creationId="{10FEB7AA-ECF0-6540-843C-9A3E73C79D45}"/>
          </ac:spMkLst>
        </pc:spChg>
        <pc:spChg chg="add del mod">
          <ac:chgData name="Chaoying Lyu" userId="ae8b3bc9-d8d0-4286-8d44-522d0632e145" providerId="ADAL" clId="{1A01AFA0-C07A-FF46-95E3-D4FE589067CE}" dt="2020-04-26T21:35:39.085" v="88"/>
          <ac:spMkLst>
            <pc:docMk/>
            <pc:sldMk cId="1228395383" sldId="271"/>
            <ac:spMk id="6" creationId="{29ACE0B9-6CB6-C94B-A131-C03CAA973E33}"/>
          </ac:spMkLst>
        </pc:spChg>
        <pc:spChg chg="add del mod">
          <ac:chgData name="Chaoying Lyu" userId="ae8b3bc9-d8d0-4286-8d44-522d0632e145" providerId="ADAL" clId="{1A01AFA0-C07A-FF46-95E3-D4FE589067CE}" dt="2020-04-26T21:34:57.880" v="83" actId="478"/>
          <ac:spMkLst>
            <pc:docMk/>
            <pc:sldMk cId="1228395383" sldId="271"/>
            <ac:spMk id="10" creationId="{D9BDC6FB-65D7-6148-A72D-90B7501D81E3}"/>
          </ac:spMkLst>
        </pc:spChg>
        <pc:spChg chg="add del mod">
          <ac:chgData name="Chaoying Lyu" userId="ae8b3bc9-d8d0-4286-8d44-522d0632e145" providerId="ADAL" clId="{1A01AFA0-C07A-FF46-95E3-D4FE589067CE}" dt="2020-04-26T21:35:35.624" v="86" actId="767"/>
          <ac:spMkLst>
            <pc:docMk/>
            <pc:sldMk cId="1228395383" sldId="271"/>
            <ac:spMk id="11" creationId="{3CE60983-7931-D94C-A107-5F1454FC09F7}"/>
          </ac:spMkLst>
        </pc:spChg>
        <pc:spChg chg="add del">
          <ac:chgData name="Chaoying Lyu" userId="ae8b3bc9-d8d0-4286-8d44-522d0632e145" providerId="ADAL" clId="{1A01AFA0-C07A-FF46-95E3-D4FE589067CE}" dt="2020-04-26T21:35:58.914" v="91" actId="26606"/>
          <ac:spMkLst>
            <pc:docMk/>
            <pc:sldMk cId="1228395383" sldId="271"/>
            <ac:spMk id="17" creationId="{8A7BA06D-B3FF-4E91-8639-B4569AE3AA23}"/>
          </ac:spMkLst>
        </pc:spChg>
        <pc:spChg chg="add del">
          <ac:chgData name="Chaoying Lyu" userId="ae8b3bc9-d8d0-4286-8d44-522d0632e145" providerId="ADAL" clId="{1A01AFA0-C07A-FF46-95E3-D4FE589067CE}" dt="2020-04-26T21:35:58.914" v="91" actId="26606"/>
          <ac:spMkLst>
            <pc:docMk/>
            <pc:sldMk cId="1228395383" sldId="271"/>
            <ac:spMk id="19" creationId="{2B30C86D-5A07-48BC-9C9D-6F9A2DB1E9E1}"/>
          </ac:spMkLst>
        </pc:spChg>
        <pc:spChg chg="add del">
          <ac:chgData name="Chaoying Lyu" userId="ae8b3bc9-d8d0-4286-8d44-522d0632e145" providerId="ADAL" clId="{1A01AFA0-C07A-FF46-95E3-D4FE589067CE}" dt="2020-04-26T21:35:58.914" v="91" actId="26606"/>
          <ac:spMkLst>
            <pc:docMk/>
            <pc:sldMk cId="1228395383" sldId="271"/>
            <ac:spMk id="21" creationId="{1C4FDBE2-32F7-4AC4-A40C-C51C65B1D474}"/>
          </ac:spMkLst>
        </pc:spChg>
        <pc:spChg chg="add del">
          <ac:chgData name="Chaoying Lyu" userId="ae8b3bc9-d8d0-4286-8d44-522d0632e145" providerId="ADAL" clId="{1A01AFA0-C07A-FF46-95E3-D4FE589067CE}" dt="2020-04-26T21:35:58.914" v="91" actId="26606"/>
          <ac:spMkLst>
            <pc:docMk/>
            <pc:sldMk cId="1228395383" sldId="271"/>
            <ac:spMk id="23" creationId="{E2B33195-5BCA-4BB7-A82D-6739522687DD}"/>
          </ac:spMkLst>
        </pc:spChg>
        <pc:spChg chg="add del">
          <ac:chgData name="Chaoying Lyu" userId="ae8b3bc9-d8d0-4286-8d44-522d0632e145" providerId="ADAL" clId="{1A01AFA0-C07A-FF46-95E3-D4FE589067CE}" dt="2020-04-26T21:35:58.914" v="91" actId="26606"/>
          <ac:spMkLst>
            <pc:docMk/>
            <pc:sldMk cId="1228395383" sldId="271"/>
            <ac:spMk id="25" creationId="{11156773-3FB3-46D9-9F87-821287404830}"/>
          </ac:spMkLst>
        </pc:spChg>
        <pc:spChg chg="add del">
          <ac:chgData name="Chaoying Lyu" userId="ae8b3bc9-d8d0-4286-8d44-522d0632e145" providerId="ADAL" clId="{1A01AFA0-C07A-FF46-95E3-D4FE589067CE}" dt="2020-04-26T21:35:58.914" v="91" actId="26606"/>
          <ac:spMkLst>
            <pc:docMk/>
            <pc:sldMk cId="1228395383" sldId="271"/>
            <ac:spMk id="27" creationId="{E8EA24D0-C854-4AA8-B8FD-D252660D8840}"/>
          </ac:spMkLst>
        </pc:spChg>
        <pc:spChg chg="add del">
          <ac:chgData name="Chaoying Lyu" userId="ae8b3bc9-d8d0-4286-8d44-522d0632e145" providerId="ADAL" clId="{1A01AFA0-C07A-FF46-95E3-D4FE589067CE}" dt="2020-04-26T21:35:58.914" v="91" actId="26606"/>
          <ac:spMkLst>
            <pc:docMk/>
            <pc:sldMk cId="1228395383" sldId="271"/>
            <ac:spMk id="29" creationId="{CF8AD9F3-9AF6-494F-83A3-2F677563935C}"/>
          </ac:spMkLst>
        </pc:spChg>
        <pc:picChg chg="add mod">
          <ac:chgData name="Chaoying Lyu" userId="ae8b3bc9-d8d0-4286-8d44-522d0632e145" providerId="ADAL" clId="{1A01AFA0-C07A-FF46-95E3-D4FE589067CE}" dt="2020-04-26T21:36:04.770" v="92" actId="1076"/>
          <ac:picMkLst>
            <pc:docMk/>
            <pc:sldMk cId="1228395383" sldId="271"/>
            <ac:picMk id="8" creationId="{5DBE5499-8798-FA44-84AD-02CB57262717}"/>
          </ac:picMkLst>
        </pc:picChg>
        <pc:picChg chg="add mod">
          <ac:chgData name="Chaoying Lyu" userId="ae8b3bc9-d8d0-4286-8d44-522d0632e145" providerId="ADAL" clId="{1A01AFA0-C07A-FF46-95E3-D4FE589067CE}" dt="2020-04-26T21:36:10.402" v="93" actId="1076"/>
          <ac:picMkLst>
            <pc:docMk/>
            <pc:sldMk cId="1228395383" sldId="271"/>
            <ac:picMk id="12" creationId="{AB533C6A-6445-EE41-A68F-0417F8D0D342}"/>
          </ac:picMkLst>
        </pc:picChg>
      </pc:sldChg>
      <pc:sldChg chg="modSp add del">
        <pc:chgData name="Chaoying Lyu" userId="ae8b3bc9-d8d0-4286-8d44-522d0632e145" providerId="ADAL" clId="{1A01AFA0-C07A-FF46-95E3-D4FE589067CE}" dt="2020-04-26T21:24:47.641" v="21" actId="2696"/>
        <pc:sldMkLst>
          <pc:docMk/>
          <pc:sldMk cId="1973345645" sldId="271"/>
        </pc:sldMkLst>
        <pc:spChg chg="mod">
          <ac:chgData name="Chaoying Lyu" userId="ae8b3bc9-d8d0-4286-8d44-522d0632e145" providerId="ADAL" clId="{1A01AFA0-C07A-FF46-95E3-D4FE589067CE}" dt="2020-04-26T21:23:57.510" v="20"/>
          <ac:spMkLst>
            <pc:docMk/>
            <pc:sldMk cId="1973345645" sldId="271"/>
            <ac:spMk id="2" creationId="{5D298ABA-61F9-C54F-893D-D628239A934C}"/>
          </ac:spMkLst>
        </pc:spChg>
      </pc:sldChg>
      <pc:sldChg chg="addSp modSp add del">
        <pc:chgData name="Chaoying Lyu" userId="ae8b3bc9-d8d0-4286-8d44-522d0632e145" providerId="ADAL" clId="{1A01AFA0-C07A-FF46-95E3-D4FE589067CE}" dt="2020-04-26T22:14:17.302" v="168" actId="2696"/>
        <pc:sldMkLst>
          <pc:docMk/>
          <pc:sldMk cId="3002239668" sldId="272"/>
        </pc:sldMkLst>
        <pc:spChg chg="mod">
          <ac:chgData name="Chaoying Lyu" userId="ae8b3bc9-d8d0-4286-8d44-522d0632e145" providerId="ADAL" clId="{1A01AFA0-C07A-FF46-95E3-D4FE589067CE}" dt="2020-04-26T21:41:56.809" v="125"/>
          <ac:spMkLst>
            <pc:docMk/>
            <pc:sldMk cId="3002239668" sldId="272"/>
            <ac:spMk id="2" creationId="{804C3376-981C-6B42-9CE8-7626C0B28A6E}"/>
          </ac:spMkLst>
        </pc:spChg>
        <pc:spChg chg="mod">
          <ac:chgData name="Chaoying Lyu" userId="ae8b3bc9-d8d0-4286-8d44-522d0632e145" providerId="ADAL" clId="{1A01AFA0-C07A-FF46-95E3-D4FE589067CE}" dt="2020-04-26T21:42:05.646" v="128"/>
          <ac:spMkLst>
            <pc:docMk/>
            <pc:sldMk cId="3002239668" sldId="272"/>
            <ac:spMk id="3" creationId="{D363EFB4-6F94-5149-AF32-70A7E79B6D48}"/>
          </ac:spMkLst>
        </pc:spChg>
        <pc:picChg chg="add">
          <ac:chgData name="Chaoying Lyu" userId="ae8b3bc9-d8d0-4286-8d44-522d0632e145" providerId="ADAL" clId="{1A01AFA0-C07A-FF46-95E3-D4FE589067CE}" dt="2020-04-26T21:39:46.692" v="95"/>
          <ac:picMkLst>
            <pc:docMk/>
            <pc:sldMk cId="3002239668" sldId="272"/>
            <ac:picMk id="7" creationId="{965F58DB-2034-A444-A302-8F93F8B59422}"/>
          </ac:picMkLst>
        </pc:picChg>
      </pc:sldChg>
      <pc:sldChg chg="addSp delSp modSp add">
        <pc:chgData name="Chaoying Lyu" userId="ae8b3bc9-d8d0-4286-8d44-522d0632e145" providerId="ADAL" clId="{1A01AFA0-C07A-FF46-95E3-D4FE589067CE}" dt="2020-04-27T03:02:14.784" v="575" actId="20577"/>
        <pc:sldMkLst>
          <pc:docMk/>
          <pc:sldMk cId="1819488748" sldId="273"/>
        </pc:sldMkLst>
        <pc:spChg chg="mod">
          <ac:chgData name="Chaoying Lyu" userId="ae8b3bc9-d8d0-4286-8d44-522d0632e145" providerId="ADAL" clId="{1A01AFA0-C07A-FF46-95E3-D4FE589067CE}" dt="2020-04-26T21:42:01.382" v="127" actId="20577"/>
          <ac:spMkLst>
            <pc:docMk/>
            <pc:sldMk cId="1819488748" sldId="273"/>
            <ac:spMk id="2" creationId="{860ED01E-6236-1748-96EF-4B9177F014D6}"/>
          </ac:spMkLst>
        </pc:spChg>
        <pc:spChg chg="mod">
          <ac:chgData name="Chaoying Lyu" userId="ae8b3bc9-d8d0-4286-8d44-522d0632e145" providerId="ADAL" clId="{1A01AFA0-C07A-FF46-95E3-D4FE589067CE}" dt="2020-04-27T03:02:14.784" v="575" actId="20577"/>
          <ac:spMkLst>
            <pc:docMk/>
            <pc:sldMk cId="1819488748" sldId="273"/>
            <ac:spMk id="3" creationId="{067AC680-28F8-184B-B055-634A6CA83A0D}"/>
          </ac:spMkLst>
        </pc:spChg>
        <pc:spChg chg="del">
          <ac:chgData name="Chaoying Lyu" userId="ae8b3bc9-d8d0-4286-8d44-522d0632e145" providerId="ADAL" clId="{1A01AFA0-C07A-FF46-95E3-D4FE589067CE}" dt="2020-04-26T22:11:45.676" v="162"/>
          <ac:spMkLst>
            <pc:docMk/>
            <pc:sldMk cId="1819488748" sldId="273"/>
            <ac:spMk id="4" creationId="{509CB3FD-FB65-0C4F-8F83-6CD38B518133}"/>
          </ac:spMkLst>
        </pc:spChg>
        <pc:spChg chg="mod">
          <ac:chgData name="Chaoying Lyu" userId="ae8b3bc9-d8d0-4286-8d44-522d0632e145" providerId="ADAL" clId="{1A01AFA0-C07A-FF46-95E3-D4FE589067CE}" dt="2020-04-27T02:59:53.410" v="569" actId="20577"/>
          <ac:spMkLst>
            <pc:docMk/>
            <pc:sldMk cId="1819488748" sldId="273"/>
            <ac:spMk id="5" creationId="{B8D0B801-D0A5-E944-AFB4-2891A9F371EA}"/>
          </ac:spMkLst>
        </pc:spChg>
        <pc:spChg chg="del mod">
          <ac:chgData name="Chaoying Lyu" userId="ae8b3bc9-d8d0-4286-8d44-522d0632e145" providerId="ADAL" clId="{1A01AFA0-C07A-FF46-95E3-D4FE589067CE}" dt="2020-04-26T22:13:37.131" v="166"/>
          <ac:spMkLst>
            <pc:docMk/>
            <pc:sldMk cId="1819488748" sldId="273"/>
            <ac:spMk id="6" creationId="{1D217461-71E9-A541-B5B2-0740D5BBECF0}"/>
          </ac:spMkLst>
        </pc:spChg>
        <pc:picChg chg="add mod">
          <ac:chgData name="Chaoying Lyu" userId="ae8b3bc9-d8d0-4286-8d44-522d0632e145" providerId="ADAL" clId="{1A01AFA0-C07A-FF46-95E3-D4FE589067CE}" dt="2020-04-26T22:12:00.055" v="164" actId="1076"/>
          <ac:picMkLst>
            <pc:docMk/>
            <pc:sldMk cId="1819488748" sldId="273"/>
            <ac:picMk id="7" creationId="{0BA89AED-7236-8F46-86E5-87F2C4623050}"/>
          </ac:picMkLst>
        </pc:picChg>
        <pc:picChg chg="add mod">
          <ac:chgData name="Chaoying Lyu" userId="ae8b3bc9-d8d0-4286-8d44-522d0632e145" providerId="ADAL" clId="{1A01AFA0-C07A-FF46-95E3-D4FE589067CE}" dt="2020-04-26T22:13:42.595" v="167" actId="1076"/>
          <ac:picMkLst>
            <pc:docMk/>
            <pc:sldMk cId="1819488748" sldId="273"/>
            <ac:picMk id="8" creationId="{7D87D309-F4C6-0449-A918-50A457DD879F}"/>
          </ac:picMkLst>
        </pc:picChg>
        <pc:inkChg chg="add">
          <ac:chgData name="Chaoying Lyu" userId="ae8b3bc9-d8d0-4286-8d44-522d0632e145" providerId="ADAL" clId="{1A01AFA0-C07A-FF46-95E3-D4FE589067CE}" dt="2020-04-27T03:00:11.457" v="570" actId="9405"/>
          <ac:inkMkLst>
            <pc:docMk/>
            <pc:sldMk cId="1819488748" sldId="273"/>
            <ac:inkMk id="9" creationId="{0128465D-CA78-F44E-9D2E-2357642AFA66}"/>
          </ac:inkMkLst>
        </pc:inkChg>
        <pc:inkChg chg="add del">
          <ac:chgData name="Chaoying Lyu" userId="ae8b3bc9-d8d0-4286-8d44-522d0632e145" providerId="ADAL" clId="{1A01AFA0-C07A-FF46-95E3-D4FE589067CE}" dt="2020-04-27T03:00:16.250" v="572" actId="9405"/>
          <ac:inkMkLst>
            <pc:docMk/>
            <pc:sldMk cId="1819488748" sldId="273"/>
            <ac:inkMk id="10" creationId="{A38AA7BB-C4FE-7B45-BC36-BF57C84C452F}"/>
          </ac:inkMkLst>
        </pc:inkChg>
      </pc:sldChg>
      <pc:sldChg chg="addSp delSp modSp add mod setBg">
        <pc:chgData name="Chaoying Lyu" userId="ae8b3bc9-d8d0-4286-8d44-522d0632e145" providerId="ADAL" clId="{1A01AFA0-C07A-FF46-95E3-D4FE589067CE}" dt="2020-04-26T22:33:03.370" v="316"/>
        <pc:sldMkLst>
          <pc:docMk/>
          <pc:sldMk cId="3455678194" sldId="274"/>
        </pc:sldMkLst>
        <pc:spChg chg="mod">
          <ac:chgData name="Chaoying Lyu" userId="ae8b3bc9-d8d0-4286-8d44-522d0632e145" providerId="ADAL" clId="{1A01AFA0-C07A-FF46-95E3-D4FE589067CE}" dt="2020-04-26T22:22:00.510" v="173"/>
          <ac:spMkLst>
            <pc:docMk/>
            <pc:sldMk cId="3455678194" sldId="274"/>
            <ac:spMk id="2" creationId="{FAE6D320-DC03-A748-9472-4D0109C6C299}"/>
          </ac:spMkLst>
        </pc:spChg>
        <pc:spChg chg="del">
          <ac:chgData name="Chaoying Lyu" userId="ae8b3bc9-d8d0-4286-8d44-522d0632e145" providerId="ADAL" clId="{1A01AFA0-C07A-FF46-95E3-D4FE589067CE}" dt="2020-04-26T22:16:40.577" v="170"/>
          <ac:spMkLst>
            <pc:docMk/>
            <pc:sldMk cId="3455678194" sldId="274"/>
            <ac:spMk id="3" creationId="{F0612344-AF48-D147-B8B6-BE2D95A5FB37}"/>
          </ac:spMkLst>
        </pc:spChg>
        <pc:spChg chg="mod ord">
          <ac:chgData name="Chaoying Lyu" userId="ae8b3bc9-d8d0-4286-8d44-522d0632e145" providerId="ADAL" clId="{1A01AFA0-C07A-FF46-95E3-D4FE589067CE}" dt="2020-04-26T22:33:03.370" v="316"/>
          <ac:spMkLst>
            <pc:docMk/>
            <pc:sldMk cId="3455678194" sldId="274"/>
            <ac:spMk id="4" creationId="{2E367557-46CB-424F-9C05-CC33B9DED3B3}"/>
          </ac:spMkLst>
        </pc:spChg>
        <pc:spChg chg="add">
          <ac:chgData name="Chaoying Lyu" userId="ae8b3bc9-d8d0-4286-8d44-522d0632e145" providerId="ADAL" clId="{1A01AFA0-C07A-FF46-95E3-D4FE589067CE}" dt="2020-04-26T22:16:49.141" v="171" actId="26606"/>
          <ac:spMkLst>
            <pc:docMk/>
            <pc:sldMk cId="3455678194" sldId="274"/>
            <ac:spMk id="10" creationId="{23DA7759-3209-4FE2-96D1-4EEDD81E9EA0}"/>
          </ac:spMkLst>
        </pc:spChg>
        <pc:spChg chg="add">
          <ac:chgData name="Chaoying Lyu" userId="ae8b3bc9-d8d0-4286-8d44-522d0632e145" providerId="ADAL" clId="{1A01AFA0-C07A-FF46-95E3-D4FE589067CE}" dt="2020-04-26T22:16:49.141" v="171" actId="26606"/>
          <ac:spMkLst>
            <pc:docMk/>
            <pc:sldMk cId="3455678194" sldId="274"/>
            <ac:spMk id="12" creationId="{41460DAD-8769-4C9F-9C8C-BB0443909D76}"/>
          </ac:spMkLst>
        </pc:spChg>
        <pc:spChg chg="add">
          <ac:chgData name="Chaoying Lyu" userId="ae8b3bc9-d8d0-4286-8d44-522d0632e145" providerId="ADAL" clId="{1A01AFA0-C07A-FF46-95E3-D4FE589067CE}" dt="2020-04-26T22:16:49.141" v="171" actId="26606"/>
          <ac:spMkLst>
            <pc:docMk/>
            <pc:sldMk cId="3455678194" sldId="274"/>
            <ac:spMk id="14" creationId="{2EB492CD-616E-47F8-933B-5E2D952A0593}"/>
          </ac:spMkLst>
        </pc:spChg>
        <pc:spChg chg="add">
          <ac:chgData name="Chaoying Lyu" userId="ae8b3bc9-d8d0-4286-8d44-522d0632e145" providerId="ADAL" clId="{1A01AFA0-C07A-FF46-95E3-D4FE589067CE}" dt="2020-04-26T22:16:49.141" v="171" actId="26606"/>
          <ac:spMkLst>
            <pc:docMk/>
            <pc:sldMk cId="3455678194" sldId="274"/>
            <ac:spMk id="16" creationId="{59383CF9-23B5-4335-9B21-1791C4CF1C75}"/>
          </ac:spMkLst>
        </pc:spChg>
        <pc:spChg chg="add">
          <ac:chgData name="Chaoying Lyu" userId="ae8b3bc9-d8d0-4286-8d44-522d0632e145" providerId="ADAL" clId="{1A01AFA0-C07A-FF46-95E3-D4FE589067CE}" dt="2020-04-26T22:16:49.141" v="171" actId="26606"/>
          <ac:spMkLst>
            <pc:docMk/>
            <pc:sldMk cId="3455678194" sldId="274"/>
            <ac:spMk id="18" creationId="{0007FE00-9498-4706-B255-6437B0252C02}"/>
          </ac:spMkLst>
        </pc:spChg>
        <pc:picChg chg="add mod">
          <ac:chgData name="Chaoying Lyu" userId="ae8b3bc9-d8d0-4286-8d44-522d0632e145" providerId="ADAL" clId="{1A01AFA0-C07A-FF46-95E3-D4FE589067CE}" dt="2020-04-26T22:16:54.429" v="172" actId="1076"/>
          <ac:picMkLst>
            <pc:docMk/>
            <pc:sldMk cId="3455678194" sldId="274"/>
            <ac:picMk id="5" creationId="{911F901C-925D-1F49-B19A-0187EDC8ABEB}"/>
          </ac:picMkLst>
        </pc:picChg>
      </pc:sldChg>
      <pc:sldChg chg="addSp delSp modSp add mod setBg">
        <pc:chgData name="Chaoying Lyu" userId="ae8b3bc9-d8d0-4286-8d44-522d0632e145" providerId="ADAL" clId="{1A01AFA0-C07A-FF46-95E3-D4FE589067CE}" dt="2020-04-27T21:01:54.334" v="637" actId="1076"/>
        <pc:sldMkLst>
          <pc:docMk/>
          <pc:sldMk cId="3482689706" sldId="275"/>
        </pc:sldMkLst>
        <pc:spChg chg="mod">
          <ac:chgData name="Chaoying Lyu" userId="ae8b3bc9-d8d0-4286-8d44-522d0632e145" providerId="ADAL" clId="{1A01AFA0-C07A-FF46-95E3-D4FE589067CE}" dt="2020-04-27T02:48:46.603" v="503" actId="1076"/>
          <ac:spMkLst>
            <pc:docMk/>
            <pc:sldMk cId="3482689706" sldId="275"/>
            <ac:spMk id="2" creationId="{199BCE78-5C44-EC42-B2BD-EDAD36E64574}"/>
          </ac:spMkLst>
        </pc:spChg>
        <pc:spChg chg="del mod">
          <ac:chgData name="Chaoying Lyu" userId="ae8b3bc9-d8d0-4286-8d44-522d0632e145" providerId="ADAL" clId="{1A01AFA0-C07A-FF46-95E3-D4FE589067CE}" dt="2020-04-27T02:26:29.913" v="442" actId="478"/>
          <ac:spMkLst>
            <pc:docMk/>
            <pc:sldMk cId="3482689706" sldId="275"/>
            <ac:spMk id="3" creationId="{158B1FCD-3CBD-0C49-A796-FAFA84C5677B}"/>
          </ac:spMkLst>
        </pc:spChg>
        <pc:spChg chg="del">
          <ac:chgData name="Chaoying Lyu" userId="ae8b3bc9-d8d0-4286-8d44-522d0632e145" providerId="ADAL" clId="{1A01AFA0-C07A-FF46-95E3-D4FE589067CE}" dt="2020-04-26T22:38:27.786" v="368"/>
          <ac:spMkLst>
            <pc:docMk/>
            <pc:sldMk cId="3482689706" sldId="275"/>
            <ac:spMk id="4" creationId="{E195DBB2-559C-244C-9027-8796ED32AF77}"/>
          </ac:spMkLst>
        </pc:spChg>
        <pc:spChg chg="del mod">
          <ac:chgData name="Chaoying Lyu" userId="ae8b3bc9-d8d0-4286-8d44-522d0632e145" providerId="ADAL" clId="{1A01AFA0-C07A-FF46-95E3-D4FE589067CE}" dt="2020-04-27T02:26:34.363" v="443" actId="478"/>
          <ac:spMkLst>
            <pc:docMk/>
            <pc:sldMk cId="3482689706" sldId="275"/>
            <ac:spMk id="5" creationId="{FA59B154-15B6-6446-8580-B9CAB6D89F54}"/>
          </ac:spMkLst>
        </pc:spChg>
        <pc:spChg chg="del">
          <ac:chgData name="Chaoying Lyu" userId="ae8b3bc9-d8d0-4286-8d44-522d0632e145" providerId="ADAL" clId="{1A01AFA0-C07A-FF46-95E3-D4FE589067CE}" dt="2020-04-26T22:39:17.665" v="372"/>
          <ac:spMkLst>
            <pc:docMk/>
            <pc:sldMk cId="3482689706" sldId="275"/>
            <ac:spMk id="6" creationId="{CF98880F-42F0-3343-B514-DC97F28B7E01}"/>
          </ac:spMkLst>
        </pc:spChg>
        <pc:spChg chg="add del mod">
          <ac:chgData name="Chaoying Lyu" userId="ae8b3bc9-d8d0-4286-8d44-522d0632e145" providerId="ADAL" clId="{1A01AFA0-C07A-FF46-95E3-D4FE589067CE}" dt="2020-04-27T02:26:37.626" v="444" actId="478"/>
          <ac:spMkLst>
            <pc:docMk/>
            <pc:sldMk cId="3482689706" sldId="275"/>
            <ac:spMk id="10" creationId="{5E5948D8-ABAC-EF45-8D16-A4962D6DC8C9}"/>
          </ac:spMkLst>
        </pc:spChg>
        <pc:spChg chg="add del mod">
          <ac:chgData name="Chaoying Lyu" userId="ae8b3bc9-d8d0-4286-8d44-522d0632e145" providerId="ADAL" clId="{1A01AFA0-C07A-FF46-95E3-D4FE589067CE}" dt="2020-04-27T02:38:31.689" v="453" actId="478"/>
          <ac:spMkLst>
            <pc:docMk/>
            <pc:sldMk cId="3482689706" sldId="275"/>
            <ac:spMk id="12" creationId="{94E9958D-4193-644A-BD40-413D19616AF8}"/>
          </ac:spMkLst>
        </pc:spChg>
        <pc:spChg chg="add del mod">
          <ac:chgData name="Chaoying Lyu" userId="ae8b3bc9-d8d0-4286-8d44-522d0632e145" providerId="ADAL" clId="{1A01AFA0-C07A-FF46-95E3-D4FE589067CE}" dt="2020-04-27T02:37:57.311" v="447" actId="478"/>
          <ac:spMkLst>
            <pc:docMk/>
            <pc:sldMk cId="3482689706" sldId="275"/>
            <ac:spMk id="14" creationId="{1DF8DE58-2CF1-7C4A-B45A-5C456321EEAA}"/>
          </ac:spMkLst>
        </pc:spChg>
        <pc:spChg chg="add del">
          <ac:chgData name="Chaoying Lyu" userId="ae8b3bc9-d8d0-4286-8d44-522d0632e145" providerId="ADAL" clId="{1A01AFA0-C07A-FF46-95E3-D4FE589067CE}" dt="2020-04-27T02:38:54.617" v="458" actId="26606"/>
          <ac:spMkLst>
            <pc:docMk/>
            <pc:sldMk cId="3482689706" sldId="275"/>
            <ac:spMk id="18" creationId="{8A7BA06D-B3FF-4E91-8639-B4569AE3AA23}"/>
          </ac:spMkLst>
        </pc:spChg>
        <pc:spChg chg="add del">
          <ac:chgData name="Chaoying Lyu" userId="ae8b3bc9-d8d0-4286-8d44-522d0632e145" providerId="ADAL" clId="{1A01AFA0-C07A-FF46-95E3-D4FE589067CE}" dt="2020-04-27T02:38:54.617" v="458" actId="26606"/>
          <ac:spMkLst>
            <pc:docMk/>
            <pc:sldMk cId="3482689706" sldId="275"/>
            <ac:spMk id="19" creationId="{2B30C86D-5A07-48BC-9C9D-6F9A2DB1E9E1}"/>
          </ac:spMkLst>
        </pc:spChg>
        <pc:spChg chg="add del">
          <ac:chgData name="Chaoying Lyu" userId="ae8b3bc9-d8d0-4286-8d44-522d0632e145" providerId="ADAL" clId="{1A01AFA0-C07A-FF46-95E3-D4FE589067CE}" dt="2020-04-27T02:38:54.617" v="458" actId="26606"/>
          <ac:spMkLst>
            <pc:docMk/>
            <pc:sldMk cId="3482689706" sldId="275"/>
            <ac:spMk id="20" creationId="{DBDC90C9-7375-4965-AA1E-65EF25525618}"/>
          </ac:spMkLst>
        </pc:spChg>
        <pc:spChg chg="add del">
          <ac:chgData name="Chaoying Lyu" userId="ae8b3bc9-d8d0-4286-8d44-522d0632e145" providerId="ADAL" clId="{1A01AFA0-C07A-FF46-95E3-D4FE589067CE}" dt="2020-04-27T02:38:48.313" v="456" actId="26606"/>
          <ac:spMkLst>
            <pc:docMk/>
            <pc:sldMk cId="3482689706" sldId="275"/>
            <ac:spMk id="21" creationId="{8A7BA06D-B3FF-4E91-8639-B4569AE3AA23}"/>
          </ac:spMkLst>
        </pc:spChg>
        <pc:spChg chg="add del">
          <ac:chgData name="Chaoying Lyu" userId="ae8b3bc9-d8d0-4286-8d44-522d0632e145" providerId="ADAL" clId="{1A01AFA0-C07A-FF46-95E3-D4FE589067CE}" dt="2020-04-27T02:38:54.617" v="458" actId="26606"/>
          <ac:spMkLst>
            <pc:docMk/>
            <pc:sldMk cId="3482689706" sldId="275"/>
            <ac:spMk id="22" creationId="{129A6924-D08B-45DD-8219-D130D09CE56C}"/>
          </ac:spMkLst>
        </pc:spChg>
        <pc:spChg chg="add del">
          <ac:chgData name="Chaoying Lyu" userId="ae8b3bc9-d8d0-4286-8d44-522d0632e145" providerId="ADAL" clId="{1A01AFA0-C07A-FF46-95E3-D4FE589067CE}" dt="2020-04-27T02:38:48.313" v="456" actId="26606"/>
          <ac:spMkLst>
            <pc:docMk/>
            <pc:sldMk cId="3482689706" sldId="275"/>
            <ac:spMk id="23" creationId="{2B30C86D-5A07-48BC-9C9D-6F9A2DB1E9E1}"/>
          </ac:spMkLst>
        </pc:spChg>
        <pc:spChg chg="add del">
          <ac:chgData name="Chaoying Lyu" userId="ae8b3bc9-d8d0-4286-8d44-522d0632e145" providerId="ADAL" clId="{1A01AFA0-C07A-FF46-95E3-D4FE589067CE}" dt="2020-04-27T02:38:54.617" v="458" actId="26606"/>
          <ac:spMkLst>
            <pc:docMk/>
            <pc:sldMk cId="3482689706" sldId="275"/>
            <ac:spMk id="24" creationId="{78DE83AE-C7A1-4B59-BEAD-E07C527756EC}"/>
          </ac:spMkLst>
        </pc:spChg>
        <pc:spChg chg="add del">
          <ac:chgData name="Chaoying Lyu" userId="ae8b3bc9-d8d0-4286-8d44-522d0632e145" providerId="ADAL" clId="{1A01AFA0-C07A-FF46-95E3-D4FE589067CE}" dt="2020-04-27T02:38:48.313" v="456" actId="26606"/>
          <ac:spMkLst>
            <pc:docMk/>
            <pc:sldMk cId="3482689706" sldId="275"/>
            <ac:spMk id="25" creationId="{D0E1C78B-4E27-44EC-9937-DEEDAB17B851}"/>
          </ac:spMkLst>
        </pc:spChg>
        <pc:spChg chg="add del">
          <ac:chgData name="Chaoying Lyu" userId="ae8b3bc9-d8d0-4286-8d44-522d0632e145" providerId="ADAL" clId="{1A01AFA0-C07A-FF46-95E3-D4FE589067CE}" dt="2020-04-27T02:38:54.617" v="458" actId="26606"/>
          <ac:spMkLst>
            <pc:docMk/>
            <pc:sldMk cId="3482689706" sldId="275"/>
            <ac:spMk id="26" creationId="{01B0AB56-1C73-492F-9E03-DF7B546AFCE4}"/>
          </ac:spMkLst>
        </pc:spChg>
        <pc:spChg chg="add del">
          <ac:chgData name="Chaoying Lyu" userId="ae8b3bc9-d8d0-4286-8d44-522d0632e145" providerId="ADAL" clId="{1A01AFA0-C07A-FF46-95E3-D4FE589067CE}" dt="2020-04-27T02:38:48.313" v="456" actId="26606"/>
          <ac:spMkLst>
            <pc:docMk/>
            <pc:sldMk cId="3482689706" sldId="275"/>
            <ac:spMk id="27" creationId="{64E711A9-55E7-429C-8DE7-7133C9725535}"/>
          </ac:spMkLst>
        </pc:spChg>
        <pc:spChg chg="add del">
          <ac:chgData name="Chaoying Lyu" userId="ae8b3bc9-d8d0-4286-8d44-522d0632e145" providerId="ADAL" clId="{1A01AFA0-C07A-FF46-95E3-D4FE589067CE}" dt="2020-04-27T02:40:07.728" v="460" actId="26606"/>
          <ac:spMkLst>
            <pc:docMk/>
            <pc:sldMk cId="3482689706" sldId="275"/>
            <ac:spMk id="28" creationId="{8A7BA06D-B3FF-4E91-8639-B4569AE3AA23}"/>
          </ac:spMkLst>
        </pc:spChg>
        <pc:spChg chg="add del">
          <ac:chgData name="Chaoying Lyu" userId="ae8b3bc9-d8d0-4286-8d44-522d0632e145" providerId="ADAL" clId="{1A01AFA0-C07A-FF46-95E3-D4FE589067CE}" dt="2020-04-27T02:38:48.313" v="456" actId="26606"/>
          <ac:spMkLst>
            <pc:docMk/>
            <pc:sldMk cId="3482689706" sldId="275"/>
            <ac:spMk id="29" creationId="{18E928D9-3091-4385-B979-265D55AD02CE}"/>
          </ac:spMkLst>
        </pc:spChg>
        <pc:spChg chg="add del">
          <ac:chgData name="Chaoying Lyu" userId="ae8b3bc9-d8d0-4286-8d44-522d0632e145" providerId="ADAL" clId="{1A01AFA0-C07A-FF46-95E3-D4FE589067CE}" dt="2020-04-27T02:40:07.728" v="460" actId="26606"/>
          <ac:spMkLst>
            <pc:docMk/>
            <pc:sldMk cId="3482689706" sldId="275"/>
            <ac:spMk id="30" creationId="{2B30C86D-5A07-48BC-9C9D-6F9A2DB1E9E1}"/>
          </ac:spMkLst>
        </pc:spChg>
        <pc:spChg chg="add del">
          <ac:chgData name="Chaoying Lyu" userId="ae8b3bc9-d8d0-4286-8d44-522d0632e145" providerId="ADAL" clId="{1A01AFA0-C07A-FF46-95E3-D4FE589067CE}" dt="2020-04-27T02:38:48.313" v="456" actId="26606"/>
          <ac:spMkLst>
            <pc:docMk/>
            <pc:sldMk cId="3482689706" sldId="275"/>
            <ac:spMk id="31" creationId="{7D602432-D774-4CF5-94E8-7D52D01059D2}"/>
          </ac:spMkLst>
        </pc:spChg>
        <pc:spChg chg="add del">
          <ac:chgData name="Chaoying Lyu" userId="ae8b3bc9-d8d0-4286-8d44-522d0632e145" providerId="ADAL" clId="{1A01AFA0-C07A-FF46-95E3-D4FE589067CE}" dt="2020-04-27T02:40:07.728" v="460" actId="26606"/>
          <ac:spMkLst>
            <pc:docMk/>
            <pc:sldMk cId="3482689706" sldId="275"/>
            <ac:spMk id="32" creationId="{DBDC90C9-7375-4965-AA1E-65EF25525618}"/>
          </ac:spMkLst>
        </pc:spChg>
        <pc:spChg chg="add del">
          <ac:chgData name="Chaoying Lyu" userId="ae8b3bc9-d8d0-4286-8d44-522d0632e145" providerId="ADAL" clId="{1A01AFA0-C07A-FF46-95E3-D4FE589067CE}" dt="2020-04-27T02:40:07.728" v="460" actId="26606"/>
          <ac:spMkLst>
            <pc:docMk/>
            <pc:sldMk cId="3482689706" sldId="275"/>
            <ac:spMk id="33" creationId="{129A6924-D08B-45DD-8219-D130D09CE56C}"/>
          </ac:spMkLst>
        </pc:spChg>
        <pc:spChg chg="add del">
          <ac:chgData name="Chaoying Lyu" userId="ae8b3bc9-d8d0-4286-8d44-522d0632e145" providerId="ADAL" clId="{1A01AFA0-C07A-FF46-95E3-D4FE589067CE}" dt="2020-04-27T02:40:07.728" v="460" actId="26606"/>
          <ac:spMkLst>
            <pc:docMk/>
            <pc:sldMk cId="3482689706" sldId="275"/>
            <ac:spMk id="34" creationId="{78DE83AE-C7A1-4B59-BEAD-E07C527756EC}"/>
          </ac:spMkLst>
        </pc:spChg>
        <pc:spChg chg="add del">
          <ac:chgData name="Chaoying Lyu" userId="ae8b3bc9-d8d0-4286-8d44-522d0632e145" providerId="ADAL" clId="{1A01AFA0-C07A-FF46-95E3-D4FE589067CE}" dt="2020-04-27T02:40:07.728" v="460" actId="26606"/>
          <ac:spMkLst>
            <pc:docMk/>
            <pc:sldMk cId="3482689706" sldId="275"/>
            <ac:spMk id="35" creationId="{01B0AB56-1C73-492F-9E03-DF7B546AFCE4}"/>
          </ac:spMkLst>
        </pc:spChg>
        <pc:spChg chg="add del">
          <ac:chgData name="Chaoying Lyu" userId="ae8b3bc9-d8d0-4286-8d44-522d0632e145" providerId="ADAL" clId="{1A01AFA0-C07A-FF46-95E3-D4FE589067CE}" dt="2020-04-27T02:48:31.947" v="498" actId="26606"/>
          <ac:spMkLst>
            <pc:docMk/>
            <pc:sldMk cId="3482689706" sldId="275"/>
            <ac:spMk id="36" creationId="{8A7BA06D-B3FF-4E91-8639-B4569AE3AA23}"/>
          </ac:spMkLst>
        </pc:spChg>
        <pc:spChg chg="add del">
          <ac:chgData name="Chaoying Lyu" userId="ae8b3bc9-d8d0-4286-8d44-522d0632e145" providerId="ADAL" clId="{1A01AFA0-C07A-FF46-95E3-D4FE589067CE}" dt="2020-04-27T02:40:13.670" v="462" actId="26606"/>
          <ac:spMkLst>
            <pc:docMk/>
            <pc:sldMk cId="3482689706" sldId="275"/>
            <ac:spMk id="37" creationId="{8A7BA06D-B3FF-4E91-8639-B4569AE3AA23}"/>
          </ac:spMkLst>
        </pc:spChg>
        <pc:spChg chg="add del">
          <ac:chgData name="Chaoying Lyu" userId="ae8b3bc9-d8d0-4286-8d44-522d0632e145" providerId="ADAL" clId="{1A01AFA0-C07A-FF46-95E3-D4FE589067CE}" dt="2020-04-27T02:40:13.670" v="462" actId="26606"/>
          <ac:spMkLst>
            <pc:docMk/>
            <pc:sldMk cId="3482689706" sldId="275"/>
            <ac:spMk id="38" creationId="{2B30C86D-5A07-48BC-9C9D-6F9A2DB1E9E1}"/>
          </ac:spMkLst>
        </pc:spChg>
        <pc:spChg chg="add del">
          <ac:chgData name="Chaoying Lyu" userId="ae8b3bc9-d8d0-4286-8d44-522d0632e145" providerId="ADAL" clId="{1A01AFA0-C07A-FF46-95E3-D4FE589067CE}" dt="2020-04-27T02:40:13.670" v="462" actId="26606"/>
          <ac:spMkLst>
            <pc:docMk/>
            <pc:sldMk cId="3482689706" sldId="275"/>
            <ac:spMk id="39" creationId="{57E36F3B-5EA3-4859-A8E1-7DB2CD0BF045}"/>
          </ac:spMkLst>
        </pc:spChg>
        <pc:spChg chg="add del">
          <ac:chgData name="Chaoying Lyu" userId="ae8b3bc9-d8d0-4286-8d44-522d0632e145" providerId="ADAL" clId="{1A01AFA0-C07A-FF46-95E3-D4FE589067CE}" dt="2020-04-27T02:40:13.670" v="462" actId="26606"/>
          <ac:spMkLst>
            <pc:docMk/>
            <pc:sldMk cId="3482689706" sldId="275"/>
            <ac:spMk id="40" creationId="{E2635EE6-D269-46B5-8431-4D0F084D44A9}"/>
          </ac:spMkLst>
        </pc:spChg>
        <pc:spChg chg="add del">
          <ac:chgData name="Chaoying Lyu" userId="ae8b3bc9-d8d0-4286-8d44-522d0632e145" providerId="ADAL" clId="{1A01AFA0-C07A-FF46-95E3-D4FE589067CE}" dt="2020-04-27T02:40:13.670" v="462" actId="26606"/>
          <ac:spMkLst>
            <pc:docMk/>
            <pc:sldMk cId="3482689706" sldId="275"/>
            <ac:spMk id="41" creationId="{18E928D9-3091-4385-B979-265D55AD02CE}"/>
          </ac:spMkLst>
        </pc:spChg>
        <pc:spChg chg="add del">
          <ac:chgData name="Chaoying Lyu" userId="ae8b3bc9-d8d0-4286-8d44-522d0632e145" providerId="ADAL" clId="{1A01AFA0-C07A-FF46-95E3-D4FE589067CE}" dt="2020-04-27T02:40:13.670" v="462" actId="26606"/>
          <ac:spMkLst>
            <pc:docMk/>
            <pc:sldMk cId="3482689706" sldId="275"/>
            <ac:spMk id="42" creationId="{7D602432-D774-4CF5-94E8-7D52D01059D2}"/>
          </ac:spMkLst>
        </pc:spChg>
        <pc:spChg chg="add del">
          <ac:chgData name="Chaoying Lyu" userId="ae8b3bc9-d8d0-4286-8d44-522d0632e145" providerId="ADAL" clId="{1A01AFA0-C07A-FF46-95E3-D4FE589067CE}" dt="2020-04-27T02:48:31.947" v="498" actId="26606"/>
          <ac:spMkLst>
            <pc:docMk/>
            <pc:sldMk cId="3482689706" sldId="275"/>
            <ac:spMk id="43" creationId="{2B30C86D-5A07-48BC-9C9D-6F9A2DB1E9E1}"/>
          </ac:spMkLst>
        </pc:spChg>
        <pc:spChg chg="add del">
          <ac:chgData name="Chaoying Lyu" userId="ae8b3bc9-d8d0-4286-8d44-522d0632e145" providerId="ADAL" clId="{1A01AFA0-C07A-FF46-95E3-D4FE589067CE}" dt="2020-04-27T02:40:17.948" v="464" actId="26606"/>
          <ac:spMkLst>
            <pc:docMk/>
            <pc:sldMk cId="3482689706" sldId="275"/>
            <ac:spMk id="44" creationId="{8A7BA06D-B3FF-4E91-8639-B4569AE3AA23}"/>
          </ac:spMkLst>
        </pc:spChg>
        <pc:spChg chg="add del">
          <ac:chgData name="Chaoying Lyu" userId="ae8b3bc9-d8d0-4286-8d44-522d0632e145" providerId="ADAL" clId="{1A01AFA0-C07A-FF46-95E3-D4FE589067CE}" dt="2020-04-27T02:40:17.948" v="464" actId="26606"/>
          <ac:spMkLst>
            <pc:docMk/>
            <pc:sldMk cId="3482689706" sldId="275"/>
            <ac:spMk id="45" creationId="{2B30C86D-5A07-48BC-9C9D-6F9A2DB1E9E1}"/>
          </ac:spMkLst>
        </pc:spChg>
        <pc:spChg chg="add del">
          <ac:chgData name="Chaoying Lyu" userId="ae8b3bc9-d8d0-4286-8d44-522d0632e145" providerId="ADAL" clId="{1A01AFA0-C07A-FF46-95E3-D4FE589067CE}" dt="2020-04-27T02:40:17.948" v="464" actId="26606"/>
          <ac:spMkLst>
            <pc:docMk/>
            <pc:sldMk cId="3482689706" sldId="275"/>
            <ac:spMk id="46" creationId="{442DA8B8-94A2-45D6-976E-910B4828D25A}"/>
          </ac:spMkLst>
        </pc:spChg>
        <pc:spChg chg="add del">
          <ac:chgData name="Chaoying Lyu" userId="ae8b3bc9-d8d0-4286-8d44-522d0632e145" providerId="ADAL" clId="{1A01AFA0-C07A-FF46-95E3-D4FE589067CE}" dt="2020-04-27T02:40:17.948" v="464" actId="26606"/>
          <ac:spMkLst>
            <pc:docMk/>
            <pc:sldMk cId="3482689706" sldId="275"/>
            <ac:spMk id="47" creationId="{07062BB1-E215-424E-80C4-7E1CF179A357}"/>
          </ac:spMkLst>
        </pc:spChg>
        <pc:spChg chg="add del">
          <ac:chgData name="Chaoying Lyu" userId="ae8b3bc9-d8d0-4286-8d44-522d0632e145" providerId="ADAL" clId="{1A01AFA0-C07A-FF46-95E3-D4FE589067CE}" dt="2020-04-27T02:40:17.948" v="464" actId="26606"/>
          <ac:spMkLst>
            <pc:docMk/>
            <pc:sldMk cId="3482689706" sldId="275"/>
            <ac:spMk id="48" creationId="{6FD0FBFA-B43E-40C1-A6E4-B88234171E7A}"/>
          </ac:spMkLst>
        </pc:spChg>
        <pc:spChg chg="add del">
          <ac:chgData name="Chaoying Lyu" userId="ae8b3bc9-d8d0-4286-8d44-522d0632e145" providerId="ADAL" clId="{1A01AFA0-C07A-FF46-95E3-D4FE589067CE}" dt="2020-04-27T02:40:17.948" v="464" actId="26606"/>
          <ac:spMkLst>
            <pc:docMk/>
            <pc:sldMk cId="3482689706" sldId="275"/>
            <ac:spMk id="49" creationId="{B368E167-B2D7-4904-BB6B-AE0486A2C6F8}"/>
          </ac:spMkLst>
        </pc:spChg>
        <pc:spChg chg="add del">
          <ac:chgData name="Chaoying Lyu" userId="ae8b3bc9-d8d0-4286-8d44-522d0632e145" providerId="ADAL" clId="{1A01AFA0-C07A-FF46-95E3-D4FE589067CE}" dt="2020-04-27T02:40:17.948" v="464" actId="26606"/>
          <ac:spMkLst>
            <pc:docMk/>
            <pc:sldMk cId="3482689706" sldId="275"/>
            <ac:spMk id="50" creationId="{E5EBF8F5-ABE5-4029-A8FC-4E32622D70A6}"/>
          </ac:spMkLst>
        </pc:spChg>
        <pc:spChg chg="add del">
          <ac:chgData name="Chaoying Lyu" userId="ae8b3bc9-d8d0-4286-8d44-522d0632e145" providerId="ADAL" clId="{1A01AFA0-C07A-FF46-95E3-D4FE589067CE}" dt="2020-04-27T02:40:17.948" v="464" actId="26606"/>
          <ac:spMkLst>
            <pc:docMk/>
            <pc:sldMk cId="3482689706" sldId="275"/>
            <ac:spMk id="51" creationId="{33E49524-66B4-4DB0-AD09-DC8B9874E1B3}"/>
          </ac:spMkLst>
        </pc:spChg>
        <pc:spChg chg="add del">
          <ac:chgData name="Chaoying Lyu" userId="ae8b3bc9-d8d0-4286-8d44-522d0632e145" providerId="ADAL" clId="{1A01AFA0-C07A-FF46-95E3-D4FE589067CE}" dt="2020-04-27T02:40:17.948" v="464" actId="26606"/>
          <ac:spMkLst>
            <pc:docMk/>
            <pc:sldMk cId="3482689706" sldId="275"/>
            <ac:spMk id="52" creationId="{70A21480-D93D-46BE-9A94-B5A80469DF68}"/>
          </ac:spMkLst>
        </pc:spChg>
        <pc:spChg chg="add del">
          <ac:chgData name="Chaoying Lyu" userId="ae8b3bc9-d8d0-4286-8d44-522d0632e145" providerId="ADAL" clId="{1A01AFA0-C07A-FF46-95E3-D4FE589067CE}" dt="2020-04-27T02:48:31.947" v="498" actId="26606"/>
          <ac:spMkLst>
            <pc:docMk/>
            <pc:sldMk cId="3482689706" sldId="275"/>
            <ac:spMk id="53" creationId="{265517E6-731F-4E8F-9FC3-57499CC1D260}"/>
          </ac:spMkLst>
        </pc:spChg>
        <pc:spChg chg="add del">
          <ac:chgData name="Chaoying Lyu" userId="ae8b3bc9-d8d0-4286-8d44-522d0632e145" providerId="ADAL" clId="{1A01AFA0-C07A-FF46-95E3-D4FE589067CE}" dt="2020-04-27T02:40:38.403" v="474" actId="26606"/>
          <ac:spMkLst>
            <pc:docMk/>
            <pc:sldMk cId="3482689706" sldId="275"/>
            <ac:spMk id="54" creationId="{8A7BA06D-B3FF-4E91-8639-B4569AE3AA23}"/>
          </ac:spMkLst>
        </pc:spChg>
        <pc:spChg chg="add del">
          <ac:chgData name="Chaoying Lyu" userId="ae8b3bc9-d8d0-4286-8d44-522d0632e145" providerId="ADAL" clId="{1A01AFA0-C07A-FF46-95E3-D4FE589067CE}" dt="2020-04-27T02:40:38.403" v="474" actId="26606"/>
          <ac:spMkLst>
            <pc:docMk/>
            <pc:sldMk cId="3482689706" sldId="275"/>
            <ac:spMk id="55" creationId="{2B30C86D-5A07-48BC-9C9D-6F9A2DB1E9E1}"/>
          </ac:spMkLst>
        </pc:spChg>
        <pc:spChg chg="add del">
          <ac:chgData name="Chaoying Lyu" userId="ae8b3bc9-d8d0-4286-8d44-522d0632e145" providerId="ADAL" clId="{1A01AFA0-C07A-FF46-95E3-D4FE589067CE}" dt="2020-04-27T02:40:38.403" v="474" actId="26606"/>
          <ac:spMkLst>
            <pc:docMk/>
            <pc:sldMk cId="3482689706" sldId="275"/>
            <ac:spMk id="56" creationId="{57E36F3B-5EA3-4859-A8E1-7DB2CD0BF045}"/>
          </ac:spMkLst>
        </pc:spChg>
        <pc:spChg chg="add del">
          <ac:chgData name="Chaoying Lyu" userId="ae8b3bc9-d8d0-4286-8d44-522d0632e145" providerId="ADAL" clId="{1A01AFA0-C07A-FF46-95E3-D4FE589067CE}" dt="2020-04-27T02:40:38.403" v="474" actId="26606"/>
          <ac:spMkLst>
            <pc:docMk/>
            <pc:sldMk cId="3482689706" sldId="275"/>
            <ac:spMk id="57" creationId="{E2635EE6-D269-46B5-8431-4D0F084D44A9}"/>
          </ac:spMkLst>
        </pc:spChg>
        <pc:spChg chg="add del">
          <ac:chgData name="Chaoying Lyu" userId="ae8b3bc9-d8d0-4286-8d44-522d0632e145" providerId="ADAL" clId="{1A01AFA0-C07A-FF46-95E3-D4FE589067CE}" dt="2020-04-27T02:40:38.403" v="474" actId="26606"/>
          <ac:spMkLst>
            <pc:docMk/>
            <pc:sldMk cId="3482689706" sldId="275"/>
            <ac:spMk id="58" creationId="{18E928D9-3091-4385-B979-265D55AD02CE}"/>
          </ac:spMkLst>
        </pc:spChg>
        <pc:spChg chg="add del">
          <ac:chgData name="Chaoying Lyu" userId="ae8b3bc9-d8d0-4286-8d44-522d0632e145" providerId="ADAL" clId="{1A01AFA0-C07A-FF46-95E3-D4FE589067CE}" dt="2020-04-27T02:40:38.403" v="474" actId="26606"/>
          <ac:spMkLst>
            <pc:docMk/>
            <pc:sldMk cId="3482689706" sldId="275"/>
            <ac:spMk id="59" creationId="{7D602432-D774-4CF5-94E8-7D52D01059D2}"/>
          </ac:spMkLst>
        </pc:spChg>
        <pc:spChg chg="add del">
          <ac:chgData name="Chaoying Lyu" userId="ae8b3bc9-d8d0-4286-8d44-522d0632e145" providerId="ADAL" clId="{1A01AFA0-C07A-FF46-95E3-D4FE589067CE}" dt="2020-04-27T02:48:31.947" v="498" actId="26606"/>
          <ac:spMkLst>
            <pc:docMk/>
            <pc:sldMk cId="3482689706" sldId="275"/>
            <ac:spMk id="60" creationId="{6024FDB6-ADEE-441F-BE33-7FBD2998E76F}"/>
          </ac:spMkLst>
        </pc:spChg>
        <pc:spChg chg="add del">
          <ac:chgData name="Chaoying Lyu" userId="ae8b3bc9-d8d0-4286-8d44-522d0632e145" providerId="ADAL" clId="{1A01AFA0-C07A-FF46-95E3-D4FE589067CE}" dt="2020-04-27T02:48:31.947" v="498" actId="26606"/>
          <ac:spMkLst>
            <pc:docMk/>
            <pc:sldMk cId="3482689706" sldId="275"/>
            <ac:spMk id="61" creationId="{18E928D9-3091-4385-B979-265D55AD02CE}"/>
          </ac:spMkLst>
        </pc:spChg>
        <pc:spChg chg="add del">
          <ac:chgData name="Chaoying Lyu" userId="ae8b3bc9-d8d0-4286-8d44-522d0632e145" providerId="ADAL" clId="{1A01AFA0-C07A-FF46-95E3-D4FE589067CE}" dt="2020-04-27T02:48:31.947" v="498" actId="26606"/>
          <ac:spMkLst>
            <pc:docMk/>
            <pc:sldMk cId="3482689706" sldId="275"/>
            <ac:spMk id="62" creationId="{7D602432-D774-4CF5-94E8-7D52D01059D2}"/>
          </ac:spMkLst>
        </pc:spChg>
        <pc:spChg chg="add">
          <ac:chgData name="Chaoying Lyu" userId="ae8b3bc9-d8d0-4286-8d44-522d0632e145" providerId="ADAL" clId="{1A01AFA0-C07A-FF46-95E3-D4FE589067CE}" dt="2020-04-27T02:48:31.947" v="498" actId="26606"/>
          <ac:spMkLst>
            <pc:docMk/>
            <pc:sldMk cId="3482689706" sldId="275"/>
            <ac:spMk id="67" creationId="{8A7BA06D-B3FF-4E91-8639-B4569AE3AA23}"/>
          </ac:spMkLst>
        </pc:spChg>
        <pc:spChg chg="add">
          <ac:chgData name="Chaoying Lyu" userId="ae8b3bc9-d8d0-4286-8d44-522d0632e145" providerId="ADAL" clId="{1A01AFA0-C07A-FF46-95E3-D4FE589067CE}" dt="2020-04-27T02:48:31.947" v="498" actId="26606"/>
          <ac:spMkLst>
            <pc:docMk/>
            <pc:sldMk cId="3482689706" sldId="275"/>
            <ac:spMk id="69" creationId="{2B30C86D-5A07-48BC-9C9D-6F9A2DB1E9E1}"/>
          </ac:spMkLst>
        </pc:spChg>
        <pc:spChg chg="add">
          <ac:chgData name="Chaoying Lyu" userId="ae8b3bc9-d8d0-4286-8d44-522d0632e145" providerId="ADAL" clId="{1A01AFA0-C07A-FF46-95E3-D4FE589067CE}" dt="2020-04-27T02:48:31.947" v="498" actId="26606"/>
          <ac:spMkLst>
            <pc:docMk/>
            <pc:sldMk cId="3482689706" sldId="275"/>
            <ac:spMk id="71" creationId="{DBDC90C9-7375-4965-AA1E-65EF25525618}"/>
          </ac:spMkLst>
        </pc:spChg>
        <pc:spChg chg="add">
          <ac:chgData name="Chaoying Lyu" userId="ae8b3bc9-d8d0-4286-8d44-522d0632e145" providerId="ADAL" clId="{1A01AFA0-C07A-FF46-95E3-D4FE589067CE}" dt="2020-04-27T02:48:31.947" v="498" actId="26606"/>
          <ac:spMkLst>
            <pc:docMk/>
            <pc:sldMk cId="3482689706" sldId="275"/>
            <ac:spMk id="73" creationId="{129A6924-D08B-45DD-8219-D130D09CE56C}"/>
          </ac:spMkLst>
        </pc:spChg>
        <pc:spChg chg="add">
          <ac:chgData name="Chaoying Lyu" userId="ae8b3bc9-d8d0-4286-8d44-522d0632e145" providerId="ADAL" clId="{1A01AFA0-C07A-FF46-95E3-D4FE589067CE}" dt="2020-04-27T02:48:31.947" v="498" actId="26606"/>
          <ac:spMkLst>
            <pc:docMk/>
            <pc:sldMk cId="3482689706" sldId="275"/>
            <ac:spMk id="75" creationId="{78DE83AE-C7A1-4B59-BEAD-E07C527756EC}"/>
          </ac:spMkLst>
        </pc:spChg>
        <pc:spChg chg="add">
          <ac:chgData name="Chaoying Lyu" userId="ae8b3bc9-d8d0-4286-8d44-522d0632e145" providerId="ADAL" clId="{1A01AFA0-C07A-FF46-95E3-D4FE589067CE}" dt="2020-04-27T02:48:31.947" v="498" actId="26606"/>
          <ac:spMkLst>
            <pc:docMk/>
            <pc:sldMk cId="3482689706" sldId="275"/>
            <ac:spMk id="77" creationId="{01B0AB56-1C73-492F-9E03-DF7B546AFCE4}"/>
          </ac:spMkLst>
        </pc:spChg>
        <pc:picChg chg="add del mod">
          <ac:chgData name="Chaoying Lyu" userId="ae8b3bc9-d8d0-4286-8d44-522d0632e145" providerId="ADAL" clId="{1A01AFA0-C07A-FF46-95E3-D4FE589067CE}" dt="2020-04-27T02:26:45.965" v="446" actId="478"/>
          <ac:picMkLst>
            <pc:docMk/>
            <pc:sldMk cId="3482689706" sldId="275"/>
            <ac:picMk id="7" creationId="{3E2733C0-E511-1C42-900B-363189C0A015}"/>
          </ac:picMkLst>
        </pc:picChg>
        <pc:picChg chg="add del mod">
          <ac:chgData name="Chaoying Lyu" userId="ae8b3bc9-d8d0-4286-8d44-522d0632e145" providerId="ADAL" clId="{1A01AFA0-C07A-FF46-95E3-D4FE589067CE}" dt="2020-04-27T02:26:39.835" v="445" actId="478"/>
          <ac:picMkLst>
            <pc:docMk/>
            <pc:sldMk cId="3482689706" sldId="275"/>
            <ac:picMk id="8" creationId="{C8903292-2338-6542-9429-1AF44B7B2AAB}"/>
          </ac:picMkLst>
        </pc:picChg>
        <pc:picChg chg="add del mod ord">
          <ac:chgData name="Chaoying Lyu" userId="ae8b3bc9-d8d0-4286-8d44-522d0632e145" providerId="ADAL" clId="{1A01AFA0-C07A-FF46-95E3-D4FE589067CE}" dt="2020-04-27T02:46:13.033" v="479" actId="478"/>
          <ac:picMkLst>
            <pc:docMk/>
            <pc:sldMk cId="3482689706" sldId="275"/>
            <ac:picMk id="15" creationId="{9A82A21D-F0D6-1543-A543-5B7C79032406}"/>
          </ac:picMkLst>
        </pc:picChg>
        <pc:picChg chg="add mod ord">
          <ac:chgData name="Chaoying Lyu" userId="ae8b3bc9-d8d0-4286-8d44-522d0632e145" providerId="ADAL" clId="{1A01AFA0-C07A-FF46-95E3-D4FE589067CE}" dt="2020-04-27T02:49:11.003" v="516" actId="14100"/>
          <ac:picMkLst>
            <pc:docMk/>
            <pc:sldMk cId="3482689706" sldId="275"/>
            <ac:picMk id="16" creationId="{1E2091D5-3455-5C44-BFF2-1DEB92BC5B12}"/>
          </ac:picMkLst>
        </pc:picChg>
        <pc:picChg chg="add mod ord">
          <ac:chgData name="Chaoying Lyu" userId="ae8b3bc9-d8d0-4286-8d44-522d0632e145" providerId="ADAL" clId="{1A01AFA0-C07A-FF46-95E3-D4FE589067CE}" dt="2020-04-27T03:03:47.349" v="585" actId="1076"/>
          <ac:picMkLst>
            <pc:docMk/>
            <pc:sldMk cId="3482689706" sldId="275"/>
            <ac:picMk id="17" creationId="{DEBCD2A5-91B0-7A4B-87C0-A9476288ED47}"/>
          </ac:picMkLst>
        </pc:picChg>
        <pc:inkChg chg="del mod">
          <ac:chgData name="Chaoying Lyu" userId="ae8b3bc9-d8d0-4286-8d44-522d0632e145" providerId="ADAL" clId="{1A01AFA0-C07A-FF46-95E3-D4FE589067CE}" dt="2020-04-27T03:03:50.364" v="586" actId="478"/>
          <ac:inkMkLst>
            <pc:docMk/>
            <pc:sldMk cId="3482689706" sldId="275"/>
            <ac:inkMk id="4" creationId="{EE0E3E55-76FC-4651-B689-A4CB14EFBA2E}"/>
          </ac:inkMkLst>
        </pc:inkChg>
        <pc:inkChg chg="del mod">
          <ac:chgData name="Chaoying Lyu" userId="ae8b3bc9-d8d0-4286-8d44-522d0632e145" providerId="ADAL" clId="{1A01AFA0-C07A-FF46-95E3-D4FE589067CE}" dt="2020-04-27T03:03:50.364" v="586" actId="478"/>
          <ac:inkMkLst>
            <pc:docMk/>
            <pc:sldMk cId="3482689706" sldId="275"/>
            <ac:inkMk id="6" creationId="{EC7585F6-8D7F-4AC7-9FB8-BBE4A12AD9FC}"/>
          </ac:inkMkLst>
        </pc:inkChg>
        <pc:inkChg chg="del mod">
          <ac:chgData name="Chaoying Lyu" userId="ae8b3bc9-d8d0-4286-8d44-522d0632e145" providerId="ADAL" clId="{1A01AFA0-C07A-FF46-95E3-D4FE589067CE}" dt="2020-04-27T03:03:53.281" v="587" actId="478"/>
          <ac:inkMkLst>
            <pc:docMk/>
            <pc:sldMk cId="3482689706" sldId="275"/>
            <ac:inkMk id="9" creationId="{B210DA71-63AE-4740-B55F-8F4BF992CC26}"/>
          </ac:inkMkLst>
        </pc:inkChg>
        <pc:inkChg chg="del mod">
          <ac:chgData name="Chaoying Lyu" userId="ae8b3bc9-d8d0-4286-8d44-522d0632e145" providerId="ADAL" clId="{1A01AFA0-C07A-FF46-95E3-D4FE589067CE}" dt="2020-04-27T03:03:50.364" v="586" actId="478"/>
          <ac:inkMkLst>
            <pc:docMk/>
            <pc:sldMk cId="3482689706" sldId="275"/>
            <ac:inkMk id="11" creationId="{055069B3-F792-4A35-AF92-FB292FD6E3E9}"/>
          </ac:inkMkLst>
        </pc:inkChg>
        <pc:inkChg chg="del mod">
          <ac:chgData name="Chaoying Lyu" userId="ae8b3bc9-d8d0-4286-8d44-522d0632e145" providerId="ADAL" clId="{1A01AFA0-C07A-FF46-95E3-D4FE589067CE}" dt="2020-04-27T03:03:50.364" v="586" actId="478"/>
          <ac:inkMkLst>
            <pc:docMk/>
            <pc:sldMk cId="3482689706" sldId="275"/>
            <ac:inkMk id="13" creationId="{6E390CDC-0486-4848-B4F0-A52E9E85EDE1}"/>
          </ac:inkMkLst>
        </pc:inkChg>
        <pc:cxnChg chg="add del mod">
          <ac:chgData name="Chaoying Lyu" userId="ae8b3bc9-d8d0-4286-8d44-522d0632e145" providerId="ADAL" clId="{1A01AFA0-C07A-FF46-95E3-D4FE589067CE}" dt="2020-04-27T21:01:08.446" v="629"/>
          <ac:cxnSpMkLst>
            <pc:docMk/>
            <pc:sldMk cId="3482689706" sldId="275"/>
            <ac:cxnSpMk id="64" creationId="{FF1E5095-71C8-754C-A430-4D057230675C}"/>
          </ac:cxnSpMkLst>
        </pc:cxnChg>
        <pc:cxnChg chg="add mod">
          <ac:chgData name="Chaoying Lyu" userId="ae8b3bc9-d8d0-4286-8d44-522d0632e145" providerId="ADAL" clId="{1A01AFA0-C07A-FF46-95E3-D4FE589067CE}" dt="2020-04-27T21:01:44.984" v="635" actId="1076"/>
          <ac:cxnSpMkLst>
            <pc:docMk/>
            <pc:sldMk cId="3482689706" sldId="275"/>
            <ac:cxnSpMk id="72" creationId="{01B9B5F9-F40B-734B-BEF4-8845508E75FF}"/>
          </ac:cxnSpMkLst>
        </pc:cxnChg>
        <pc:cxnChg chg="add mod">
          <ac:chgData name="Chaoying Lyu" userId="ae8b3bc9-d8d0-4286-8d44-522d0632e145" providerId="ADAL" clId="{1A01AFA0-C07A-FF46-95E3-D4FE589067CE}" dt="2020-04-27T21:01:41.114" v="634" actId="1076"/>
          <ac:cxnSpMkLst>
            <pc:docMk/>
            <pc:sldMk cId="3482689706" sldId="275"/>
            <ac:cxnSpMk id="74" creationId="{512D595D-5F24-C646-B192-C60D55012436}"/>
          </ac:cxnSpMkLst>
        </pc:cxnChg>
        <pc:cxnChg chg="add mod">
          <ac:chgData name="Chaoying Lyu" userId="ae8b3bc9-d8d0-4286-8d44-522d0632e145" providerId="ADAL" clId="{1A01AFA0-C07A-FF46-95E3-D4FE589067CE}" dt="2020-04-27T21:01:54.334" v="637" actId="1076"/>
          <ac:cxnSpMkLst>
            <pc:docMk/>
            <pc:sldMk cId="3482689706" sldId="275"/>
            <ac:cxnSpMk id="76" creationId="{C5D5A07F-8722-B14F-9F7E-CC2EB434F7ED}"/>
          </ac:cxnSpMkLst>
        </pc:cxnChg>
      </pc:sldChg>
      <pc:sldChg chg="addSp modSp">
        <pc:chgData name="Chaoying Lyu" userId="ae8b3bc9-d8d0-4286-8d44-522d0632e145" providerId="ADAL" clId="{1A01AFA0-C07A-FF46-95E3-D4FE589067CE}" dt="2020-04-27T03:05:37.027" v="588" actId="931"/>
        <pc:sldMkLst>
          <pc:docMk/>
          <pc:sldMk cId="1171617427" sldId="276"/>
        </pc:sldMkLst>
        <pc:picChg chg="add mod">
          <ac:chgData name="Chaoying Lyu" userId="ae8b3bc9-d8d0-4286-8d44-522d0632e145" providerId="ADAL" clId="{1A01AFA0-C07A-FF46-95E3-D4FE589067CE}" dt="2020-04-27T03:05:37.027" v="588" actId="931"/>
          <ac:picMkLst>
            <pc:docMk/>
            <pc:sldMk cId="1171617427" sldId="276"/>
            <ac:picMk id="69" creationId="{F91A75D6-3BDB-48C9-8414-2F12FD23049F}"/>
          </ac:picMkLst>
        </pc:picChg>
        <pc:picChg chg="add mod">
          <ac:chgData name="Chaoying Lyu" userId="ae8b3bc9-d8d0-4286-8d44-522d0632e145" providerId="ADAL" clId="{1A01AFA0-C07A-FF46-95E3-D4FE589067CE}" dt="2020-04-27T03:05:37.027" v="588" actId="931"/>
          <ac:picMkLst>
            <pc:docMk/>
            <pc:sldMk cId="1171617427" sldId="276"/>
            <ac:picMk id="71" creationId="{2CB09CE5-3928-4994-8D0B-43542A7AD2C3}"/>
          </ac:picMkLst>
        </pc:picChg>
      </pc:sldChg>
      <pc:sldChg chg="addSp delSp modSp add ord setBg delDesignElem">
        <pc:chgData name="Chaoying Lyu" userId="ae8b3bc9-d8d0-4286-8d44-522d0632e145" providerId="ADAL" clId="{1A01AFA0-C07A-FF46-95E3-D4FE589067CE}" dt="2020-04-27T03:13:07.617" v="620" actId="14100"/>
        <pc:sldMkLst>
          <pc:docMk/>
          <pc:sldMk cId="1455476643" sldId="277"/>
        </pc:sldMkLst>
        <pc:spChg chg="mod">
          <ac:chgData name="Chaoying Lyu" userId="ae8b3bc9-d8d0-4286-8d44-522d0632e145" providerId="ADAL" clId="{1A01AFA0-C07A-FF46-95E3-D4FE589067CE}" dt="2020-04-27T02:57:11.216" v="551" actId="1076"/>
          <ac:spMkLst>
            <pc:docMk/>
            <pc:sldMk cId="1455476643" sldId="277"/>
            <ac:spMk id="2" creationId="{199BCE78-5C44-EC42-B2BD-EDAD36E64574}"/>
          </ac:spMkLst>
        </pc:spChg>
        <pc:spChg chg="add del mod">
          <ac:chgData name="Chaoying Lyu" userId="ae8b3bc9-d8d0-4286-8d44-522d0632e145" providerId="ADAL" clId="{1A01AFA0-C07A-FF46-95E3-D4FE589067CE}" dt="2020-04-27T03:12:12.924" v="609"/>
          <ac:spMkLst>
            <pc:docMk/>
            <pc:sldMk cId="1455476643" sldId="277"/>
            <ac:spMk id="7" creationId="{61575B02-3127-AA42-98FD-1A078750ED9B}"/>
          </ac:spMkLst>
        </pc:spChg>
        <pc:spChg chg="del">
          <ac:chgData name="Chaoying Lyu" userId="ae8b3bc9-d8d0-4286-8d44-522d0632e145" providerId="ADAL" clId="{1A01AFA0-C07A-FF46-95E3-D4FE589067CE}" dt="2020-04-27T02:54:43.277" v="518"/>
          <ac:spMkLst>
            <pc:docMk/>
            <pc:sldMk cId="1455476643" sldId="277"/>
            <ac:spMk id="67" creationId="{8A7BA06D-B3FF-4E91-8639-B4569AE3AA23}"/>
          </ac:spMkLst>
        </pc:spChg>
        <pc:spChg chg="del">
          <ac:chgData name="Chaoying Lyu" userId="ae8b3bc9-d8d0-4286-8d44-522d0632e145" providerId="ADAL" clId="{1A01AFA0-C07A-FF46-95E3-D4FE589067CE}" dt="2020-04-27T02:54:43.277" v="518"/>
          <ac:spMkLst>
            <pc:docMk/>
            <pc:sldMk cId="1455476643" sldId="277"/>
            <ac:spMk id="69" creationId="{2B30C86D-5A07-48BC-9C9D-6F9A2DB1E9E1}"/>
          </ac:spMkLst>
        </pc:spChg>
        <pc:spChg chg="del">
          <ac:chgData name="Chaoying Lyu" userId="ae8b3bc9-d8d0-4286-8d44-522d0632e145" providerId="ADAL" clId="{1A01AFA0-C07A-FF46-95E3-D4FE589067CE}" dt="2020-04-27T02:54:43.277" v="518"/>
          <ac:spMkLst>
            <pc:docMk/>
            <pc:sldMk cId="1455476643" sldId="277"/>
            <ac:spMk id="71" creationId="{DBDC90C9-7375-4965-AA1E-65EF25525618}"/>
          </ac:spMkLst>
        </pc:spChg>
        <pc:spChg chg="del">
          <ac:chgData name="Chaoying Lyu" userId="ae8b3bc9-d8d0-4286-8d44-522d0632e145" providerId="ADAL" clId="{1A01AFA0-C07A-FF46-95E3-D4FE589067CE}" dt="2020-04-27T02:54:43.277" v="518"/>
          <ac:spMkLst>
            <pc:docMk/>
            <pc:sldMk cId="1455476643" sldId="277"/>
            <ac:spMk id="73" creationId="{129A6924-D08B-45DD-8219-D130D09CE56C}"/>
          </ac:spMkLst>
        </pc:spChg>
        <pc:spChg chg="del">
          <ac:chgData name="Chaoying Lyu" userId="ae8b3bc9-d8d0-4286-8d44-522d0632e145" providerId="ADAL" clId="{1A01AFA0-C07A-FF46-95E3-D4FE589067CE}" dt="2020-04-27T02:54:43.277" v="518"/>
          <ac:spMkLst>
            <pc:docMk/>
            <pc:sldMk cId="1455476643" sldId="277"/>
            <ac:spMk id="75" creationId="{78DE83AE-C7A1-4B59-BEAD-E07C527756EC}"/>
          </ac:spMkLst>
        </pc:spChg>
        <pc:spChg chg="del">
          <ac:chgData name="Chaoying Lyu" userId="ae8b3bc9-d8d0-4286-8d44-522d0632e145" providerId="ADAL" clId="{1A01AFA0-C07A-FF46-95E3-D4FE589067CE}" dt="2020-04-27T02:54:43.277" v="518"/>
          <ac:spMkLst>
            <pc:docMk/>
            <pc:sldMk cId="1455476643" sldId="277"/>
            <ac:spMk id="77" creationId="{01B0AB56-1C73-492F-9E03-DF7B546AFCE4}"/>
          </ac:spMkLst>
        </pc:spChg>
        <pc:picChg chg="add mod">
          <ac:chgData name="Chaoying Lyu" userId="ae8b3bc9-d8d0-4286-8d44-522d0632e145" providerId="ADAL" clId="{1A01AFA0-C07A-FF46-95E3-D4FE589067CE}" dt="2020-04-27T02:56:41.526" v="545" actId="1076"/>
          <ac:picMkLst>
            <pc:docMk/>
            <pc:sldMk cId="1455476643" sldId="277"/>
            <ac:picMk id="3" creationId="{3D28EC89-819B-4D45-8E0A-2D22FA0189B5}"/>
          </ac:picMkLst>
        </pc:picChg>
        <pc:picChg chg="add mod">
          <ac:chgData name="Chaoying Lyu" userId="ae8b3bc9-d8d0-4286-8d44-522d0632e145" providerId="ADAL" clId="{1A01AFA0-C07A-FF46-95E3-D4FE589067CE}" dt="2020-04-27T02:57:01.826" v="550" actId="1076"/>
          <ac:picMkLst>
            <pc:docMk/>
            <pc:sldMk cId="1455476643" sldId="277"/>
            <ac:picMk id="4" creationId="{B0BFD862-76FA-E74F-9769-D376B686C4EF}"/>
          </ac:picMkLst>
        </pc:picChg>
        <pc:picChg chg="del">
          <ac:chgData name="Chaoying Lyu" userId="ae8b3bc9-d8d0-4286-8d44-522d0632e145" providerId="ADAL" clId="{1A01AFA0-C07A-FF46-95E3-D4FE589067CE}" dt="2020-04-27T02:55:32.784" v="525" actId="478"/>
          <ac:picMkLst>
            <pc:docMk/>
            <pc:sldMk cId="1455476643" sldId="277"/>
            <ac:picMk id="16" creationId="{1E2091D5-3455-5C44-BFF2-1DEB92BC5B12}"/>
          </ac:picMkLst>
        </pc:picChg>
        <pc:picChg chg="del">
          <ac:chgData name="Chaoying Lyu" userId="ae8b3bc9-d8d0-4286-8d44-522d0632e145" providerId="ADAL" clId="{1A01AFA0-C07A-FF46-95E3-D4FE589067CE}" dt="2020-04-27T02:55:01.258" v="519" actId="478"/>
          <ac:picMkLst>
            <pc:docMk/>
            <pc:sldMk cId="1455476643" sldId="277"/>
            <ac:picMk id="17" creationId="{DEBCD2A5-91B0-7A4B-87C0-A9476288ED47}"/>
          </ac:picMkLst>
        </pc:picChg>
        <pc:cxnChg chg="add mod">
          <ac:chgData name="Chaoying Lyu" userId="ae8b3bc9-d8d0-4286-8d44-522d0632e145" providerId="ADAL" clId="{1A01AFA0-C07A-FF46-95E3-D4FE589067CE}" dt="2020-04-27T03:12:05.490" v="607" actId="692"/>
          <ac:cxnSpMkLst>
            <pc:docMk/>
            <pc:sldMk cId="1455476643" sldId="277"/>
            <ac:cxnSpMk id="6" creationId="{B0D328D6-E2CC-054A-A421-8BB6532CAD57}"/>
          </ac:cxnSpMkLst>
        </pc:cxnChg>
        <pc:cxnChg chg="add mod">
          <ac:chgData name="Chaoying Lyu" userId="ae8b3bc9-d8d0-4286-8d44-522d0632e145" providerId="ADAL" clId="{1A01AFA0-C07A-FF46-95E3-D4FE589067CE}" dt="2020-04-27T03:12:27.668" v="612" actId="14100"/>
          <ac:cxnSpMkLst>
            <pc:docMk/>
            <pc:sldMk cId="1455476643" sldId="277"/>
            <ac:cxnSpMk id="18" creationId="{0876D51D-817A-D048-B53E-66289B001738}"/>
          </ac:cxnSpMkLst>
        </pc:cxnChg>
        <pc:cxnChg chg="add mod">
          <ac:chgData name="Chaoying Lyu" userId="ae8b3bc9-d8d0-4286-8d44-522d0632e145" providerId="ADAL" clId="{1A01AFA0-C07A-FF46-95E3-D4FE589067CE}" dt="2020-04-27T03:12:40.907" v="615" actId="14100"/>
          <ac:cxnSpMkLst>
            <pc:docMk/>
            <pc:sldMk cId="1455476643" sldId="277"/>
            <ac:cxnSpMk id="19" creationId="{34B108C7-8E22-3543-870C-C3A50C304E23}"/>
          </ac:cxnSpMkLst>
        </pc:cxnChg>
        <pc:cxnChg chg="add mod">
          <ac:chgData name="Chaoying Lyu" userId="ae8b3bc9-d8d0-4286-8d44-522d0632e145" providerId="ADAL" clId="{1A01AFA0-C07A-FF46-95E3-D4FE589067CE}" dt="2020-04-27T03:12:57.568" v="617" actId="1076"/>
          <ac:cxnSpMkLst>
            <pc:docMk/>
            <pc:sldMk cId="1455476643" sldId="277"/>
            <ac:cxnSpMk id="20" creationId="{AF0429EC-8000-3646-939D-A715C162C63F}"/>
          </ac:cxnSpMkLst>
        </pc:cxnChg>
        <pc:cxnChg chg="add mod">
          <ac:chgData name="Chaoying Lyu" userId="ae8b3bc9-d8d0-4286-8d44-522d0632e145" providerId="ADAL" clId="{1A01AFA0-C07A-FF46-95E3-D4FE589067CE}" dt="2020-04-27T03:13:07.617" v="620" actId="14100"/>
          <ac:cxnSpMkLst>
            <pc:docMk/>
            <pc:sldMk cId="1455476643" sldId="277"/>
            <ac:cxnSpMk id="21" creationId="{9C428051-405C-944E-98DC-EDB04C0AC03D}"/>
          </ac:cxnSpMkLst>
        </pc:cxnChg>
      </pc:sldChg>
      <pc:sldChg chg="addSp delSp modSp add ord">
        <pc:chgData name="Chaoying Lyu" userId="ae8b3bc9-d8d0-4286-8d44-522d0632e145" providerId="ADAL" clId="{1A01AFA0-C07A-FF46-95E3-D4FE589067CE}" dt="2020-04-27T03:09:49.325" v="600" actId="1076"/>
        <pc:sldMkLst>
          <pc:docMk/>
          <pc:sldMk cId="3535332078" sldId="278"/>
        </pc:sldMkLst>
        <pc:spChg chg="mod">
          <ac:chgData name="Chaoying Lyu" userId="ae8b3bc9-d8d0-4286-8d44-522d0632e145" providerId="ADAL" clId="{1A01AFA0-C07A-FF46-95E3-D4FE589067CE}" dt="2020-04-27T03:02:50.781" v="578"/>
          <ac:spMkLst>
            <pc:docMk/>
            <pc:sldMk cId="3535332078" sldId="278"/>
            <ac:spMk id="2" creationId="{A8E77269-E55A-9F45-B257-D03EC29D17FF}"/>
          </ac:spMkLst>
        </pc:spChg>
        <pc:spChg chg="mod">
          <ac:chgData name="Chaoying Lyu" userId="ae8b3bc9-d8d0-4286-8d44-522d0632e145" providerId="ADAL" clId="{1A01AFA0-C07A-FF46-95E3-D4FE589067CE}" dt="2020-04-27T03:02:26.053" v="576"/>
          <ac:spMkLst>
            <pc:docMk/>
            <pc:sldMk cId="3535332078" sldId="278"/>
            <ac:spMk id="3" creationId="{488E59E6-9E14-164B-878C-923F39331120}"/>
          </ac:spMkLst>
        </pc:spChg>
        <pc:spChg chg="del">
          <ac:chgData name="Chaoying Lyu" userId="ae8b3bc9-d8d0-4286-8d44-522d0632e145" providerId="ADAL" clId="{1A01AFA0-C07A-FF46-95E3-D4FE589067CE}" dt="2020-04-27T03:05:37.027" v="588" actId="931"/>
          <ac:spMkLst>
            <pc:docMk/>
            <pc:sldMk cId="3535332078" sldId="278"/>
            <ac:spMk id="4" creationId="{750377BC-5B66-9945-859B-DF7E6A1A6129}"/>
          </ac:spMkLst>
        </pc:spChg>
        <pc:spChg chg="mod">
          <ac:chgData name="Chaoying Lyu" userId="ae8b3bc9-d8d0-4286-8d44-522d0632e145" providerId="ADAL" clId="{1A01AFA0-C07A-FF46-95E3-D4FE589067CE}" dt="2020-04-27T03:02:35.549" v="577"/>
          <ac:spMkLst>
            <pc:docMk/>
            <pc:sldMk cId="3535332078" sldId="278"/>
            <ac:spMk id="5" creationId="{989C5AE6-E340-224E-9121-BEB0533EF958}"/>
          </ac:spMkLst>
        </pc:spChg>
        <pc:spChg chg="del">
          <ac:chgData name="Chaoying Lyu" userId="ae8b3bc9-d8d0-4286-8d44-522d0632e145" providerId="ADAL" clId="{1A01AFA0-C07A-FF46-95E3-D4FE589067CE}" dt="2020-04-27T03:07:24.183" v="593" actId="931"/>
          <ac:spMkLst>
            <pc:docMk/>
            <pc:sldMk cId="3535332078" sldId="278"/>
            <ac:spMk id="6" creationId="{5A170DA0-21BB-B24C-AF65-461133B0392C}"/>
          </ac:spMkLst>
        </pc:spChg>
        <pc:picChg chg="add mod modCrop">
          <ac:chgData name="Chaoying Lyu" userId="ae8b3bc9-d8d0-4286-8d44-522d0632e145" providerId="ADAL" clId="{1A01AFA0-C07A-FF46-95E3-D4FE589067CE}" dt="2020-04-27T03:09:39.235" v="599" actId="1076"/>
          <ac:picMkLst>
            <pc:docMk/>
            <pc:sldMk cId="3535332078" sldId="278"/>
            <ac:picMk id="8" creationId="{C1D3A794-3FA5-2F47-ADD4-37B95C4C96D3}"/>
          </ac:picMkLst>
        </pc:picChg>
        <pc:picChg chg="add mod modCrop">
          <ac:chgData name="Chaoying Lyu" userId="ae8b3bc9-d8d0-4286-8d44-522d0632e145" providerId="ADAL" clId="{1A01AFA0-C07A-FF46-95E3-D4FE589067CE}" dt="2020-04-27T03:09:49.325" v="600" actId="1076"/>
          <ac:picMkLst>
            <pc:docMk/>
            <pc:sldMk cId="3535332078" sldId="278"/>
            <ac:picMk id="10" creationId="{AA52B698-0109-CC47-8124-191C9BA43AFC}"/>
          </ac:picMkLst>
        </pc:picChg>
      </pc:sldChg>
      <pc:sldChg chg="modSp">
        <pc:chgData name="Chaoying Lyu" userId="ae8b3bc9-d8d0-4286-8d44-522d0632e145" providerId="ADAL" clId="{1A01AFA0-C07A-FF46-95E3-D4FE589067CE}" dt="2020-05-06T04:30:12.889" v="723" actId="108"/>
        <pc:sldMkLst>
          <pc:docMk/>
          <pc:sldMk cId="2172170982" sldId="285"/>
        </pc:sldMkLst>
        <pc:graphicFrameChg chg="mod modGraphic">
          <ac:chgData name="Chaoying Lyu" userId="ae8b3bc9-d8d0-4286-8d44-522d0632e145" providerId="ADAL" clId="{1A01AFA0-C07A-FF46-95E3-D4FE589067CE}" dt="2020-05-06T04:30:12.889" v="723" actId="108"/>
          <ac:graphicFrameMkLst>
            <pc:docMk/>
            <pc:sldMk cId="2172170982" sldId="285"/>
            <ac:graphicFrameMk id="5" creationId="{8C1397BA-D591-4D3B-893D-C8AC648B0256}"/>
          </ac:graphicFrameMkLst>
        </pc:graphicFrameChg>
      </pc:sldChg>
    </pc:docChg>
  </pc:docChgLst>
  <pc:docChgLst>
    <pc:chgData name="Zeyi Luo" userId="S::zluo25@syr.edu::94266dad-cc0e-4817-9938-6d63cd11dcf3" providerId="AD" clId="Web-{BCBA8AFB-9EE0-6517-63C7-60BF10D589CC}"/>
    <pc:docChg chg="modSld">
      <pc:chgData name="Zeyi Luo" userId="S::zluo25@syr.edu::94266dad-cc0e-4817-9938-6d63cd11dcf3" providerId="AD" clId="Web-{BCBA8AFB-9EE0-6517-63C7-60BF10D589CC}" dt="2020-04-27T21:20:34.845" v="89" actId="14100"/>
      <pc:docMkLst>
        <pc:docMk/>
      </pc:docMkLst>
      <pc:sldChg chg="modSp">
        <pc:chgData name="Zeyi Luo" userId="S::zluo25@syr.edu::94266dad-cc0e-4817-9938-6d63cd11dcf3" providerId="AD" clId="Web-{BCBA8AFB-9EE0-6517-63C7-60BF10D589CC}" dt="2020-04-27T21:20:34.845" v="89" actId="14100"/>
        <pc:sldMkLst>
          <pc:docMk/>
          <pc:sldMk cId="922381349" sldId="257"/>
        </pc:sldMkLst>
        <pc:graphicFrameChg chg="mod">
          <ac:chgData name="Zeyi Luo" userId="S::zluo25@syr.edu::94266dad-cc0e-4817-9938-6d63cd11dcf3" providerId="AD" clId="Web-{BCBA8AFB-9EE0-6517-63C7-60BF10D589CC}" dt="2020-04-27T21:20:34.845" v="89" actId="14100"/>
          <ac:graphicFrameMkLst>
            <pc:docMk/>
            <pc:sldMk cId="922381349" sldId="257"/>
            <ac:graphicFrameMk id="21" creationId="{9C079552-2ED6-4C64-8575-D481FC3763D2}"/>
          </ac:graphicFrameMkLst>
        </pc:graphicFrameChg>
      </pc:sldChg>
      <pc:sldChg chg="modSp">
        <pc:chgData name="Zeyi Luo" userId="S::zluo25@syr.edu::94266dad-cc0e-4817-9938-6d63cd11dcf3" providerId="AD" clId="Web-{BCBA8AFB-9EE0-6517-63C7-60BF10D589CC}" dt="2020-04-27T20:37:17.512" v="88" actId="14100"/>
        <pc:sldMkLst>
          <pc:docMk/>
          <pc:sldMk cId="1598323830" sldId="263"/>
        </pc:sldMkLst>
        <pc:spChg chg="mod">
          <ac:chgData name="Zeyi Luo" userId="S::zluo25@syr.edu::94266dad-cc0e-4817-9938-6d63cd11dcf3" providerId="AD" clId="Web-{BCBA8AFB-9EE0-6517-63C7-60BF10D589CC}" dt="2020-04-27T20:37:17.512" v="88" actId="14100"/>
          <ac:spMkLst>
            <pc:docMk/>
            <pc:sldMk cId="1598323830" sldId="263"/>
            <ac:spMk id="8" creationId="{97A32FBB-FD60-4232-8AB2-E5C248CADDF9}"/>
          </ac:spMkLst>
        </pc:spChg>
      </pc:sldChg>
      <pc:sldChg chg="modNotes">
        <pc:chgData name="Zeyi Luo" userId="S::zluo25@syr.edu::94266dad-cc0e-4817-9938-6d63cd11dcf3" providerId="AD" clId="Web-{BCBA8AFB-9EE0-6517-63C7-60BF10D589CC}" dt="2020-04-27T20:34:18.261" v="7"/>
        <pc:sldMkLst>
          <pc:docMk/>
          <pc:sldMk cId="1402964561" sldId="265"/>
        </pc:sldMkLst>
      </pc:sldChg>
    </pc:docChg>
  </pc:docChgLst>
  <pc:docChgLst>
    <pc:chgData name="Ruiwei Zhang" userId="S::rzhang72@syr.edu::9e17b4be-126e-4327-a087-393efe47038a" providerId="AD" clId="Web-{335798A1-5F5E-4ECC-0B39-58F6B2EF1D2D}"/>
    <pc:docChg chg="modSld">
      <pc:chgData name="Ruiwei Zhang" userId="S::rzhang72@syr.edu::9e17b4be-126e-4327-a087-393efe47038a" providerId="AD" clId="Web-{335798A1-5F5E-4ECC-0B39-58F6B2EF1D2D}" dt="2020-04-27T21:13:21.097" v="149" actId="1076"/>
      <pc:docMkLst>
        <pc:docMk/>
      </pc:docMkLst>
      <pc:sldChg chg="modSp">
        <pc:chgData name="Ruiwei Zhang" userId="S::rzhang72@syr.edu::9e17b4be-126e-4327-a087-393efe47038a" providerId="AD" clId="Web-{335798A1-5F5E-4ECC-0B39-58F6B2EF1D2D}" dt="2020-04-27T21:13:21.097" v="149" actId="1076"/>
        <pc:sldMkLst>
          <pc:docMk/>
          <pc:sldMk cId="1023548912" sldId="258"/>
        </pc:sldMkLst>
        <pc:spChg chg="mod">
          <ac:chgData name="Ruiwei Zhang" userId="S::rzhang72@syr.edu::9e17b4be-126e-4327-a087-393efe47038a" providerId="AD" clId="Web-{335798A1-5F5E-4ECC-0B39-58F6B2EF1D2D}" dt="2020-04-27T21:12:40.439" v="146" actId="20577"/>
          <ac:spMkLst>
            <pc:docMk/>
            <pc:sldMk cId="1023548912" sldId="258"/>
            <ac:spMk id="6" creationId="{D636E41C-FCF9-46F4-9C51-6BB2EE7F6DBA}"/>
          </ac:spMkLst>
        </pc:spChg>
        <pc:picChg chg="mod">
          <ac:chgData name="Ruiwei Zhang" userId="S::rzhang72@syr.edu::9e17b4be-126e-4327-a087-393efe47038a" providerId="AD" clId="Web-{335798A1-5F5E-4ECC-0B39-58F6B2EF1D2D}" dt="2020-04-27T21:13:21.097" v="149" actId="1076"/>
          <ac:picMkLst>
            <pc:docMk/>
            <pc:sldMk cId="1023548912" sldId="258"/>
            <ac:picMk id="2" creationId="{F9111AE5-BFCB-4718-B6BC-0939A2B1518A}"/>
          </ac:picMkLst>
        </pc:picChg>
      </pc:sldChg>
    </pc:docChg>
  </pc:docChgLst>
  <pc:docChgLst>
    <pc:chgData name="Zeyi Luo" userId="S::zluo25@syr.edu::94266dad-cc0e-4817-9938-6d63cd11dcf3" providerId="AD" clId="Web-{45203752-29D3-477E-8E23-9B0692F6B756}"/>
    <pc:docChg chg="addSld modSld">
      <pc:chgData name="Zeyi Luo" userId="S::zluo25@syr.edu::94266dad-cc0e-4817-9938-6d63cd11dcf3" providerId="AD" clId="Web-{45203752-29D3-477E-8E23-9B0692F6B756}" dt="2020-04-26T04:36:41.534" v="620" actId="20577"/>
      <pc:docMkLst>
        <pc:docMk/>
      </pc:docMkLst>
      <pc:sldChg chg="delSp modSp">
        <pc:chgData name="Zeyi Luo" userId="S::zluo25@syr.edu::94266dad-cc0e-4817-9938-6d63cd11dcf3" providerId="AD" clId="Web-{45203752-29D3-477E-8E23-9B0692F6B756}" dt="2020-04-26T01:48:40.407" v="370" actId="20577"/>
        <pc:sldMkLst>
          <pc:docMk/>
          <pc:sldMk cId="1392386429" sldId="259"/>
        </pc:sldMkLst>
        <pc:spChg chg="mod">
          <ac:chgData name="Zeyi Luo" userId="S::zluo25@syr.edu::94266dad-cc0e-4817-9938-6d63cd11dcf3" providerId="AD" clId="Web-{45203752-29D3-477E-8E23-9B0692F6B756}" dt="2020-04-26T01:24:39.645" v="13"/>
          <ac:spMkLst>
            <pc:docMk/>
            <pc:sldMk cId="1392386429" sldId="259"/>
            <ac:spMk id="2" creationId="{46AD72C0-29C5-476A-A9EC-458C0EDC4A7C}"/>
          </ac:spMkLst>
        </pc:spChg>
        <pc:spChg chg="del">
          <ac:chgData name="Zeyi Luo" userId="S::zluo25@syr.edu::94266dad-cc0e-4817-9938-6d63cd11dcf3" providerId="AD" clId="Web-{45203752-29D3-477E-8E23-9B0692F6B756}" dt="2020-04-26T01:36:20.456" v="93"/>
          <ac:spMkLst>
            <pc:docMk/>
            <pc:sldMk cId="1392386429" sldId="259"/>
            <ac:spMk id="3" creationId="{C4693F75-496C-419C-9AE4-359893198C92}"/>
          </ac:spMkLst>
        </pc:spChg>
        <pc:spChg chg="mod">
          <ac:chgData name="Zeyi Luo" userId="S::zluo25@syr.edu::94266dad-cc0e-4817-9938-6d63cd11dcf3" providerId="AD" clId="Web-{45203752-29D3-477E-8E23-9B0692F6B756}" dt="2020-04-26T01:48:40.407" v="370" actId="20577"/>
          <ac:spMkLst>
            <pc:docMk/>
            <pc:sldMk cId="1392386429" sldId="259"/>
            <ac:spMk id="4" creationId="{8F2D0C4B-90C0-47D3-87BD-55D3F135BB7D}"/>
          </ac:spMkLst>
        </pc:spChg>
      </pc:sldChg>
      <pc:sldChg chg="addSp delSp modSp">
        <pc:chgData name="Zeyi Luo" userId="S::zluo25@syr.edu::94266dad-cc0e-4817-9938-6d63cd11dcf3" providerId="AD" clId="Web-{45203752-29D3-477E-8E23-9B0692F6B756}" dt="2020-04-26T04:36:40.367" v="618" actId="20577"/>
        <pc:sldMkLst>
          <pc:docMk/>
          <pc:sldMk cId="3566860345" sldId="260"/>
        </pc:sldMkLst>
        <pc:spChg chg="mod">
          <ac:chgData name="Zeyi Luo" userId="S::zluo25@syr.edu::94266dad-cc0e-4817-9938-6d63cd11dcf3" providerId="AD" clId="Web-{45203752-29D3-477E-8E23-9B0692F6B756}" dt="2020-04-26T04:36:40.367" v="618" actId="20577"/>
          <ac:spMkLst>
            <pc:docMk/>
            <pc:sldMk cId="3566860345" sldId="260"/>
            <ac:spMk id="2" creationId="{4C2F1845-95D9-47FF-AFA6-1DEE5F8F4BC8}"/>
          </ac:spMkLst>
        </pc:spChg>
        <pc:spChg chg="add del mod">
          <ac:chgData name="Zeyi Luo" userId="S::zluo25@syr.edu::94266dad-cc0e-4817-9938-6d63cd11dcf3" providerId="AD" clId="Web-{45203752-29D3-477E-8E23-9B0692F6B756}" dt="2020-04-26T03:36:20.040" v="607"/>
          <ac:spMkLst>
            <pc:docMk/>
            <pc:sldMk cId="3566860345" sldId="260"/>
            <ac:spMk id="8" creationId="{3DE06ECC-A291-455E-932D-078DB5D67CB4}"/>
          </ac:spMkLst>
        </pc:spChg>
        <pc:picChg chg="add mod ord">
          <ac:chgData name="Zeyi Luo" userId="S::zluo25@syr.edu::94266dad-cc0e-4817-9938-6d63cd11dcf3" providerId="AD" clId="Web-{45203752-29D3-477E-8E23-9B0692F6B756}" dt="2020-04-26T03:39:10.478" v="612" actId="1076"/>
          <ac:picMkLst>
            <pc:docMk/>
            <pc:sldMk cId="3566860345" sldId="260"/>
            <ac:picMk id="9" creationId="{7856EB36-5E74-4906-BBB3-3E030BC4BF1F}"/>
          </ac:picMkLst>
        </pc:picChg>
      </pc:sldChg>
      <pc:sldChg chg="modSp">
        <pc:chgData name="Zeyi Luo" userId="S::zluo25@syr.edu::94266dad-cc0e-4817-9938-6d63cd11dcf3" providerId="AD" clId="Web-{45203752-29D3-477E-8E23-9B0692F6B756}" dt="2020-04-26T02:22:12.041" v="601" actId="20577"/>
        <pc:sldMkLst>
          <pc:docMk/>
          <pc:sldMk cId="3822472947" sldId="261"/>
        </pc:sldMkLst>
        <pc:spChg chg="mod">
          <ac:chgData name="Zeyi Luo" userId="S::zluo25@syr.edu::94266dad-cc0e-4817-9938-6d63cd11dcf3" providerId="AD" clId="Web-{45203752-29D3-477E-8E23-9B0692F6B756}" dt="2020-04-26T01:41:47.752" v="176" actId="1076"/>
          <ac:spMkLst>
            <pc:docMk/>
            <pc:sldMk cId="3822472947" sldId="261"/>
            <ac:spMk id="2" creationId="{4C38CE96-6627-428A-A5F6-84CCFC063229}"/>
          </ac:spMkLst>
        </pc:spChg>
        <pc:spChg chg="mod">
          <ac:chgData name="Zeyi Luo" userId="S::zluo25@syr.edu::94266dad-cc0e-4817-9938-6d63cd11dcf3" providerId="AD" clId="Web-{45203752-29D3-477E-8E23-9B0692F6B756}" dt="2020-04-26T02:22:12.041" v="601" actId="20577"/>
          <ac:spMkLst>
            <pc:docMk/>
            <pc:sldMk cId="3822472947" sldId="261"/>
            <ac:spMk id="3" creationId="{F434D9C5-D6CC-4390-9664-B806B914C7DB}"/>
          </ac:spMkLst>
        </pc:spChg>
      </pc:sldChg>
      <pc:sldChg chg="addSp modSp">
        <pc:chgData name="Zeyi Luo" userId="S::zluo25@syr.edu::94266dad-cc0e-4817-9938-6d63cd11dcf3" providerId="AD" clId="Web-{45203752-29D3-477E-8E23-9B0692F6B756}" dt="2020-04-26T02:05:38.357" v="531" actId="20577"/>
        <pc:sldMkLst>
          <pc:docMk/>
          <pc:sldMk cId="2772702466" sldId="262"/>
        </pc:sldMkLst>
        <pc:spChg chg="add mod">
          <ac:chgData name="Zeyi Luo" userId="S::zluo25@syr.edu::94266dad-cc0e-4817-9938-6d63cd11dcf3" providerId="AD" clId="Web-{45203752-29D3-477E-8E23-9B0692F6B756}" dt="2020-04-26T02:05:38.357" v="531" actId="20577"/>
          <ac:spMkLst>
            <pc:docMk/>
            <pc:sldMk cId="2772702466" sldId="262"/>
            <ac:spMk id="3" creationId="{A889AB58-9E23-4A84-B17D-EFFDF7D37ABA}"/>
          </ac:spMkLst>
        </pc:spChg>
      </pc:sldChg>
      <pc:sldChg chg="modSp new">
        <pc:chgData name="Zeyi Luo" userId="S::zluo25@syr.edu::94266dad-cc0e-4817-9938-6d63cd11dcf3" providerId="AD" clId="Web-{45203752-29D3-477E-8E23-9B0692F6B756}" dt="2020-04-26T02:01:26.467" v="462" actId="20577"/>
        <pc:sldMkLst>
          <pc:docMk/>
          <pc:sldMk cId="1598323830" sldId="263"/>
        </pc:sldMkLst>
        <pc:spChg chg="mod">
          <ac:chgData name="Zeyi Luo" userId="S::zluo25@syr.edu::94266dad-cc0e-4817-9938-6d63cd11dcf3" providerId="AD" clId="Web-{45203752-29D3-477E-8E23-9B0692F6B756}" dt="2020-04-26T01:45:34.360" v="236" actId="20577"/>
          <ac:spMkLst>
            <pc:docMk/>
            <pc:sldMk cId="1598323830" sldId="263"/>
            <ac:spMk id="2" creationId="{49ED71BA-21D7-4FF3-BC34-7116095F08C8}"/>
          </ac:spMkLst>
        </pc:spChg>
        <pc:spChg chg="mod">
          <ac:chgData name="Zeyi Luo" userId="S::zluo25@syr.edu::94266dad-cc0e-4817-9938-6d63cd11dcf3" providerId="AD" clId="Web-{45203752-29D3-477E-8E23-9B0692F6B756}" dt="2020-04-26T02:01:26.467" v="462" actId="20577"/>
          <ac:spMkLst>
            <pc:docMk/>
            <pc:sldMk cId="1598323830" sldId="263"/>
            <ac:spMk id="3" creationId="{5AFCB63D-34E5-4615-87A3-C01688E3041B}"/>
          </ac:spMkLst>
        </pc:spChg>
      </pc:sldChg>
      <pc:sldChg chg="modSp">
        <pc:chgData name="Zeyi Luo" userId="S::zluo25@syr.edu::94266dad-cc0e-4817-9938-6d63cd11dcf3" providerId="AD" clId="Web-{45203752-29D3-477E-8E23-9B0692F6B756}" dt="2020-04-26T04:31:33.025" v="615" actId="20577"/>
        <pc:sldMkLst>
          <pc:docMk/>
          <pc:sldMk cId="398256979" sldId="264"/>
        </pc:sldMkLst>
        <pc:spChg chg="mod">
          <ac:chgData name="Zeyi Luo" userId="S::zluo25@syr.edu::94266dad-cc0e-4817-9938-6d63cd11dcf3" providerId="AD" clId="Web-{45203752-29D3-477E-8E23-9B0692F6B756}" dt="2020-04-26T04:31:33.025" v="615" actId="20577"/>
          <ac:spMkLst>
            <pc:docMk/>
            <pc:sldMk cId="398256979" sldId="264"/>
            <ac:spMk id="2" creationId="{AE628CE3-119D-40E6-8665-83B849526A00}"/>
          </ac:spMkLst>
        </pc:spChg>
      </pc:sldChg>
      <pc:sldChg chg="modSp new">
        <pc:chgData name="Zeyi Luo" userId="S::zluo25@syr.edu::94266dad-cc0e-4817-9938-6d63cd11dcf3" providerId="AD" clId="Web-{45203752-29D3-477E-8E23-9B0692F6B756}" dt="2020-04-26T02:10:20.200" v="594" actId="1076"/>
        <pc:sldMkLst>
          <pc:docMk/>
          <pc:sldMk cId="1402964561" sldId="265"/>
        </pc:sldMkLst>
        <pc:spChg chg="mod">
          <ac:chgData name="Zeyi Luo" userId="S::zluo25@syr.edu::94266dad-cc0e-4817-9938-6d63cd11dcf3" providerId="AD" clId="Web-{45203752-29D3-477E-8E23-9B0692F6B756}" dt="2020-04-26T02:10:10.200" v="593" actId="1076"/>
          <ac:spMkLst>
            <pc:docMk/>
            <pc:sldMk cId="1402964561" sldId="265"/>
            <ac:spMk id="2" creationId="{6877E65E-04C3-45C4-8012-E6BA0C5D2265}"/>
          </ac:spMkLst>
        </pc:spChg>
        <pc:spChg chg="mod">
          <ac:chgData name="Zeyi Luo" userId="S::zluo25@syr.edu::94266dad-cc0e-4817-9938-6d63cd11dcf3" providerId="AD" clId="Web-{45203752-29D3-477E-8E23-9B0692F6B756}" dt="2020-04-26T02:10:20.200" v="594" actId="1076"/>
          <ac:spMkLst>
            <pc:docMk/>
            <pc:sldMk cId="1402964561" sldId="265"/>
            <ac:spMk id="3" creationId="{171EA8A9-0DDE-4C1C-B58F-23E95EB0C43D}"/>
          </ac:spMkLst>
        </pc:spChg>
      </pc:sldChg>
    </pc:docChg>
  </pc:docChgLst>
  <pc:docChgLst>
    <pc:chgData name="Renjie Zhu" userId="S::rzhu20@syr.edu::432b3319-b063-4294-96d0-a6759680cb08" providerId="AD" clId="Web-{1F61F1B1-215B-F3BC-FEB3-F40D715E0C53}"/>
    <pc:docChg chg="modSld">
      <pc:chgData name="Renjie Zhu" userId="S::rzhu20@syr.edu::432b3319-b063-4294-96d0-a6759680cb08" providerId="AD" clId="Web-{1F61F1B1-215B-F3BC-FEB3-F40D715E0C53}" dt="2020-04-26T05:15:20.717" v="398" actId="1076"/>
      <pc:docMkLst>
        <pc:docMk/>
      </pc:docMkLst>
      <pc:sldChg chg="modSp">
        <pc:chgData name="Renjie Zhu" userId="S::rzhu20@syr.edu::432b3319-b063-4294-96d0-a6759680cb08" providerId="AD" clId="Web-{1F61F1B1-215B-F3BC-FEB3-F40D715E0C53}" dt="2020-04-26T04:46:17.932" v="38" actId="14100"/>
        <pc:sldMkLst>
          <pc:docMk/>
          <pc:sldMk cId="1392386429" sldId="259"/>
        </pc:sldMkLst>
        <pc:picChg chg="mod">
          <ac:chgData name="Renjie Zhu" userId="S::rzhu20@syr.edu::432b3319-b063-4294-96d0-a6759680cb08" providerId="AD" clId="Web-{1F61F1B1-215B-F3BC-FEB3-F40D715E0C53}" dt="2020-04-26T04:46:17.932" v="38" actId="14100"/>
          <ac:picMkLst>
            <pc:docMk/>
            <pc:sldMk cId="1392386429" sldId="259"/>
            <ac:picMk id="3" creationId="{08A488F5-B374-42B4-B2E9-C5F5C849EC21}"/>
          </ac:picMkLst>
        </pc:picChg>
      </pc:sldChg>
      <pc:sldChg chg="addSp delSp modSp modNotes">
        <pc:chgData name="Renjie Zhu" userId="S::rzhu20@syr.edu::432b3319-b063-4294-96d0-a6759680cb08" providerId="AD" clId="Web-{1F61F1B1-215B-F3BC-FEB3-F40D715E0C53}" dt="2020-04-26T05:15:20.717" v="398" actId="1076"/>
        <pc:sldMkLst>
          <pc:docMk/>
          <pc:sldMk cId="3467316431" sldId="266"/>
        </pc:sldMkLst>
        <pc:spChg chg="mod">
          <ac:chgData name="Renjie Zhu" userId="S::rzhu20@syr.edu::432b3319-b063-4294-96d0-a6759680cb08" providerId="AD" clId="Web-{1F61F1B1-215B-F3BC-FEB3-F40D715E0C53}" dt="2020-04-26T04:07:52.873" v="24" actId="1076"/>
          <ac:spMkLst>
            <pc:docMk/>
            <pc:sldMk cId="3467316431" sldId="266"/>
            <ac:spMk id="8" creationId="{C6084D35-87F5-477A-9A73-CBC1B91F8315}"/>
          </ac:spMkLst>
        </pc:spChg>
        <pc:spChg chg="add mod">
          <ac:chgData name="Renjie Zhu" userId="S::rzhu20@syr.edu::432b3319-b063-4294-96d0-a6759680cb08" providerId="AD" clId="Web-{1F61F1B1-215B-F3BC-FEB3-F40D715E0C53}" dt="2020-04-26T04:08:04.686" v="36" actId="20577"/>
          <ac:spMkLst>
            <pc:docMk/>
            <pc:sldMk cId="3467316431" sldId="266"/>
            <ac:spMk id="199" creationId="{3EBAF009-986B-4C75-BE13-6CA047EB8470}"/>
          </ac:spMkLst>
        </pc:spChg>
        <pc:spChg chg="add del">
          <ac:chgData name="Renjie Zhu" userId="S::rzhu20@syr.edu::432b3319-b063-4294-96d0-a6759680cb08" providerId="AD" clId="Web-{1F61F1B1-215B-F3BC-FEB3-F40D715E0C53}" dt="2020-04-26T05:09:04.160" v="109"/>
          <ac:spMkLst>
            <pc:docMk/>
            <pc:sldMk cId="3467316431" sldId="266"/>
            <ac:spMk id="322" creationId="{D29D2180-1145-4891-8152-8D3A73CBC44E}"/>
          </ac:spMkLst>
        </pc:spChg>
        <pc:spChg chg="add del">
          <ac:chgData name="Renjie Zhu" userId="S::rzhu20@syr.edu::432b3319-b063-4294-96d0-a6759680cb08" providerId="AD" clId="Web-{1F61F1B1-215B-F3BC-FEB3-F40D715E0C53}" dt="2020-04-26T05:09:03.550" v="108"/>
          <ac:spMkLst>
            <pc:docMk/>
            <pc:sldMk cId="3467316431" sldId="266"/>
            <ac:spMk id="323" creationId="{D8595A1A-B7A1-4E0B-A459-B76A24AAD752}"/>
          </ac:spMkLst>
        </pc:spChg>
        <pc:spChg chg="add del mod">
          <ac:chgData name="Renjie Zhu" userId="S::rzhu20@syr.edu::432b3319-b063-4294-96d0-a6759680cb08" providerId="AD" clId="Web-{1F61F1B1-215B-F3BC-FEB3-F40D715E0C53}" dt="2020-04-26T05:11:55.258" v="152"/>
          <ac:spMkLst>
            <pc:docMk/>
            <pc:sldMk cId="3467316431" sldId="266"/>
            <ac:spMk id="340" creationId="{F2E82F55-1FEA-4F76-BCF4-3491F5F055D8}"/>
          </ac:spMkLst>
        </pc:spChg>
        <pc:spChg chg="add mod">
          <ac:chgData name="Renjie Zhu" userId="S::rzhu20@syr.edu::432b3319-b063-4294-96d0-a6759680cb08" providerId="AD" clId="Web-{1F61F1B1-215B-F3BC-FEB3-F40D715E0C53}" dt="2020-04-26T05:15:20.717" v="398" actId="1076"/>
          <ac:spMkLst>
            <pc:docMk/>
            <pc:sldMk cId="3467316431" sldId="266"/>
            <ac:spMk id="371" creationId="{8BD1D4AB-7055-47A8-B96E-B152AE00A8A9}"/>
          </ac:spMkLst>
        </pc:spChg>
        <pc:graphicFrameChg chg="mod modGraphic">
          <ac:chgData name="Renjie Zhu" userId="S::rzhu20@syr.edu::432b3319-b063-4294-96d0-a6759680cb08" providerId="AD" clId="Web-{1F61F1B1-215B-F3BC-FEB3-F40D715E0C53}" dt="2020-04-26T04:07:36.247" v="23" actId="1076"/>
          <ac:graphicFrameMkLst>
            <pc:docMk/>
            <pc:sldMk cId="3467316431" sldId="266"/>
            <ac:graphicFrameMk id="9" creationId="{F95FFD6B-F321-4840-AC9E-2200ED32107D}"/>
          </ac:graphicFrameMkLst>
        </pc:graphicFrameChg>
        <pc:picChg chg="add mod">
          <ac:chgData name="Renjie Zhu" userId="S::rzhu20@syr.edu::432b3319-b063-4294-96d0-a6759680cb08" providerId="AD" clId="Web-{1F61F1B1-215B-F3BC-FEB3-F40D715E0C53}" dt="2020-04-26T05:12:03.743" v="153" actId="14100"/>
          <ac:picMkLst>
            <pc:docMk/>
            <pc:sldMk cId="3467316431" sldId="266"/>
            <ac:picMk id="16" creationId="{63B38BC0-66DD-4EDA-A601-052BC99072F2}"/>
          </ac:picMkLst>
        </pc:picChg>
        <pc:inkChg chg="add del">
          <ac:chgData name="Renjie Zhu" userId="S::rzhu20@syr.edu::432b3319-b063-4294-96d0-a6759680cb08" providerId="AD" clId="Web-{1F61F1B1-215B-F3BC-FEB3-F40D715E0C53}" dt="2020-04-26T05:04:51.121" v="47"/>
          <ac:inkMkLst>
            <pc:docMk/>
            <pc:sldMk cId="3467316431" sldId="266"/>
            <ac:inkMk id="18" creationId="{4728E6F9-F365-4D19-B5F2-BD3348A67F70}"/>
          </ac:inkMkLst>
        </pc:inkChg>
        <pc:inkChg chg="add del">
          <ac:chgData name="Renjie Zhu" userId="S::rzhu20@syr.edu::432b3319-b063-4294-96d0-a6759680cb08" providerId="AD" clId="Web-{1F61F1B1-215B-F3BC-FEB3-F40D715E0C53}" dt="2020-04-26T05:04:53.043" v="49"/>
          <ac:inkMkLst>
            <pc:docMk/>
            <pc:sldMk cId="3467316431" sldId="266"/>
            <ac:inkMk id="24" creationId="{7F9F3A42-97BF-4C52-9DB0-E92F1ED2CBF3}"/>
          </ac:inkMkLst>
        </pc:inkChg>
        <pc:inkChg chg="add del">
          <ac:chgData name="Renjie Zhu" userId="S::rzhu20@syr.edu::432b3319-b063-4294-96d0-a6759680cb08" providerId="AD" clId="Web-{1F61F1B1-215B-F3BC-FEB3-F40D715E0C53}" dt="2020-04-26T05:04:56.277" v="51"/>
          <ac:inkMkLst>
            <pc:docMk/>
            <pc:sldMk cId="3467316431" sldId="266"/>
            <ac:inkMk id="30" creationId="{021A4F5C-2765-4CCD-BC0D-1A59E938F28B}"/>
          </ac:inkMkLst>
        </pc:inkChg>
        <pc:inkChg chg="add del">
          <ac:chgData name="Renjie Zhu" userId="S::rzhu20@syr.edu::432b3319-b063-4294-96d0-a6759680cb08" providerId="AD" clId="Web-{1F61F1B1-215B-F3BC-FEB3-F40D715E0C53}" dt="2020-04-26T05:05:01.168" v="53"/>
          <ac:inkMkLst>
            <pc:docMk/>
            <pc:sldMk cId="3467316431" sldId="266"/>
            <ac:inkMk id="36" creationId="{8E6B0E3D-E852-45A5-A3A7-16FAD8A597D9}"/>
          </ac:inkMkLst>
        </pc:inkChg>
        <pc:inkChg chg="add del">
          <ac:chgData name="Renjie Zhu" userId="S::rzhu20@syr.edu::432b3319-b063-4294-96d0-a6759680cb08" providerId="AD" clId="Web-{1F61F1B1-215B-F3BC-FEB3-F40D715E0C53}" dt="2020-04-26T05:05:04.528" v="55"/>
          <ac:inkMkLst>
            <pc:docMk/>
            <pc:sldMk cId="3467316431" sldId="266"/>
            <ac:inkMk id="42" creationId="{3681C776-D40F-44CD-9682-9FDCF800EEAE}"/>
          </ac:inkMkLst>
        </pc:inkChg>
        <pc:inkChg chg="add del">
          <ac:chgData name="Renjie Zhu" userId="S::rzhu20@syr.edu::432b3319-b063-4294-96d0-a6759680cb08" providerId="AD" clId="Web-{1F61F1B1-215B-F3BC-FEB3-F40D715E0C53}" dt="2020-04-26T05:05:12.669" v="59"/>
          <ac:inkMkLst>
            <pc:docMk/>
            <pc:sldMk cId="3467316431" sldId="266"/>
            <ac:inkMk id="48" creationId="{8A960EEA-EA30-49DB-B4EE-EF4D2825B909}"/>
          </ac:inkMkLst>
        </pc:inkChg>
        <pc:inkChg chg="add del">
          <ac:chgData name="Renjie Zhu" userId="S::rzhu20@syr.edu::432b3319-b063-4294-96d0-a6759680cb08" providerId="AD" clId="Web-{1F61F1B1-215B-F3BC-FEB3-F40D715E0C53}" dt="2020-04-26T05:05:11.700" v="58"/>
          <ac:inkMkLst>
            <pc:docMk/>
            <pc:sldMk cId="3467316431" sldId="266"/>
            <ac:inkMk id="49" creationId="{342CE626-76B8-4A09-BBCC-69DCD70A4C58}"/>
          </ac:inkMkLst>
        </pc:inkChg>
        <pc:inkChg chg="add del">
          <ac:chgData name="Renjie Zhu" userId="S::rzhu20@syr.edu::432b3319-b063-4294-96d0-a6759680cb08" providerId="AD" clId="Web-{1F61F1B1-215B-F3BC-FEB3-F40D715E0C53}" dt="2020-04-26T05:05:21.763" v="63"/>
          <ac:inkMkLst>
            <pc:docMk/>
            <pc:sldMk cId="3467316431" sldId="266"/>
            <ac:inkMk id="194" creationId="{94201E5F-214C-4895-AC68-7CF9D770EE5E}"/>
          </ac:inkMkLst>
        </pc:inkChg>
        <pc:inkChg chg="add del">
          <ac:chgData name="Renjie Zhu" userId="S::rzhu20@syr.edu::432b3319-b063-4294-96d0-a6759680cb08" providerId="AD" clId="Web-{1F61F1B1-215B-F3BC-FEB3-F40D715E0C53}" dt="2020-04-26T05:05:34.529" v="67"/>
          <ac:inkMkLst>
            <pc:docMk/>
            <pc:sldMk cId="3467316431" sldId="266"/>
            <ac:inkMk id="202" creationId="{2941E48E-98FA-4C06-8966-2EB1FE757C22}"/>
          </ac:inkMkLst>
        </pc:inkChg>
        <pc:inkChg chg="add del">
          <ac:chgData name="Renjie Zhu" userId="S::rzhu20@syr.edu::432b3319-b063-4294-96d0-a6759680cb08" providerId="AD" clId="Web-{1F61F1B1-215B-F3BC-FEB3-F40D715E0C53}" dt="2020-04-26T05:05:36.310" v="69"/>
          <ac:inkMkLst>
            <pc:docMk/>
            <pc:sldMk cId="3467316431" sldId="266"/>
            <ac:inkMk id="208" creationId="{59D0FAC5-430C-4BEB-BD40-C3DFED4B46A3}"/>
          </ac:inkMkLst>
        </pc:inkChg>
        <pc:inkChg chg="add del">
          <ac:chgData name="Renjie Zhu" userId="S::rzhu20@syr.edu::432b3319-b063-4294-96d0-a6759680cb08" providerId="AD" clId="Web-{1F61F1B1-215B-F3BC-FEB3-F40D715E0C53}" dt="2020-04-26T05:05:56.529" v="72"/>
          <ac:inkMkLst>
            <pc:docMk/>
            <pc:sldMk cId="3467316431" sldId="266"/>
            <ac:inkMk id="215" creationId="{5E547D96-C8C8-494B-9930-8DBA1248F8F0}"/>
          </ac:inkMkLst>
        </pc:inkChg>
        <pc:inkChg chg="add del">
          <ac:chgData name="Renjie Zhu" userId="S::rzhu20@syr.edu::432b3319-b063-4294-96d0-a6759680cb08" providerId="AD" clId="Web-{1F61F1B1-215B-F3BC-FEB3-F40D715E0C53}" dt="2020-04-26T05:06:06.920" v="75"/>
          <ac:inkMkLst>
            <pc:docMk/>
            <pc:sldMk cId="3467316431" sldId="266"/>
            <ac:inkMk id="222" creationId="{CBE34BEF-7EB6-48BA-AE38-154D592B60AB}"/>
          </ac:inkMkLst>
        </pc:inkChg>
        <pc:inkChg chg="add del">
          <ac:chgData name="Renjie Zhu" userId="S::rzhu20@syr.edu::432b3319-b063-4294-96d0-a6759680cb08" providerId="AD" clId="Web-{1F61F1B1-215B-F3BC-FEB3-F40D715E0C53}" dt="2020-04-26T05:06:34.280" v="79"/>
          <ac:inkMkLst>
            <pc:docMk/>
            <pc:sldMk cId="3467316431" sldId="266"/>
            <ac:inkMk id="228" creationId="{7D874EF2-BC86-4D95-B694-94CF457A83BA}"/>
          </ac:inkMkLst>
        </pc:inkChg>
        <pc:inkChg chg="add del">
          <ac:chgData name="Renjie Zhu" userId="S::rzhu20@syr.edu::432b3319-b063-4294-96d0-a6759680cb08" providerId="AD" clId="Web-{1F61F1B1-215B-F3BC-FEB3-F40D715E0C53}" dt="2020-04-26T05:06:32.983" v="78"/>
          <ac:inkMkLst>
            <pc:docMk/>
            <pc:sldMk cId="3467316431" sldId="266"/>
            <ac:inkMk id="229" creationId="{895F34BD-BB1D-4AE0-B9B7-11A1CB59320D}"/>
          </ac:inkMkLst>
        </pc:inkChg>
        <pc:inkChg chg="add del">
          <ac:chgData name="Renjie Zhu" userId="S::rzhu20@syr.edu::432b3319-b063-4294-96d0-a6759680cb08" providerId="AD" clId="Web-{1F61F1B1-215B-F3BC-FEB3-F40D715E0C53}" dt="2020-04-26T05:06:37.608" v="81"/>
          <ac:inkMkLst>
            <pc:docMk/>
            <pc:sldMk cId="3467316431" sldId="266"/>
            <ac:inkMk id="240" creationId="{39060919-6066-4EAC-BE5D-03C32E11E9D5}"/>
          </ac:inkMkLst>
        </pc:inkChg>
        <pc:inkChg chg="add del">
          <ac:chgData name="Renjie Zhu" userId="S::rzhu20@syr.edu::432b3319-b063-4294-96d0-a6759680cb08" providerId="AD" clId="Web-{1F61F1B1-215B-F3BC-FEB3-F40D715E0C53}" dt="2020-04-26T05:06:40.546" v="83"/>
          <ac:inkMkLst>
            <pc:docMk/>
            <pc:sldMk cId="3467316431" sldId="266"/>
            <ac:inkMk id="246" creationId="{16EDD95F-B563-44DC-8D0F-0BD9622296EB}"/>
          </ac:inkMkLst>
        </pc:inkChg>
        <pc:inkChg chg="add del">
          <ac:chgData name="Renjie Zhu" userId="S::rzhu20@syr.edu::432b3319-b063-4294-96d0-a6759680cb08" providerId="AD" clId="Web-{1F61F1B1-215B-F3BC-FEB3-F40D715E0C53}" dt="2020-04-26T05:06:43.296" v="85"/>
          <ac:inkMkLst>
            <pc:docMk/>
            <pc:sldMk cId="3467316431" sldId="266"/>
            <ac:inkMk id="252" creationId="{96E69A17-2C55-4E82-B82A-98221B0B9685}"/>
          </ac:inkMkLst>
        </pc:inkChg>
        <pc:inkChg chg="add del">
          <ac:chgData name="Renjie Zhu" userId="S::rzhu20@syr.edu::432b3319-b063-4294-96d0-a6759680cb08" providerId="AD" clId="Web-{1F61F1B1-215B-F3BC-FEB3-F40D715E0C53}" dt="2020-04-26T05:06:46.874" v="87"/>
          <ac:inkMkLst>
            <pc:docMk/>
            <pc:sldMk cId="3467316431" sldId="266"/>
            <ac:inkMk id="258" creationId="{FEDC7386-4D2B-453C-A0EE-591F87FFF274}"/>
          </ac:inkMkLst>
        </pc:inkChg>
        <pc:inkChg chg="add del">
          <ac:chgData name="Renjie Zhu" userId="S::rzhu20@syr.edu::432b3319-b063-4294-96d0-a6759680cb08" providerId="AD" clId="Web-{1F61F1B1-215B-F3BC-FEB3-F40D715E0C53}" dt="2020-04-26T05:06:59.984" v="90"/>
          <ac:inkMkLst>
            <pc:docMk/>
            <pc:sldMk cId="3467316431" sldId="266"/>
            <ac:inkMk id="265" creationId="{9B6CA9B9-2E9A-427A-AB1C-44E12681DC08}"/>
          </ac:inkMkLst>
        </pc:inkChg>
        <pc:inkChg chg="add del">
          <ac:chgData name="Renjie Zhu" userId="S::rzhu20@syr.edu::432b3319-b063-4294-96d0-a6759680cb08" providerId="AD" clId="Web-{1F61F1B1-215B-F3BC-FEB3-F40D715E0C53}" dt="2020-04-26T05:07:31.360" v="94"/>
          <ac:inkMkLst>
            <pc:docMk/>
            <pc:sldMk cId="3467316431" sldId="266"/>
            <ac:inkMk id="271" creationId="{5D8C0F20-5E73-4E91-941D-3B0C6BB4A275}"/>
          </ac:inkMkLst>
        </pc:inkChg>
        <pc:inkChg chg="add del">
          <ac:chgData name="Renjie Zhu" userId="S::rzhu20@syr.edu::432b3319-b063-4294-96d0-a6759680cb08" providerId="AD" clId="Web-{1F61F1B1-215B-F3BC-FEB3-F40D715E0C53}" dt="2020-04-26T05:07:29.516" v="93"/>
          <ac:inkMkLst>
            <pc:docMk/>
            <pc:sldMk cId="3467316431" sldId="266"/>
            <ac:inkMk id="272" creationId="{90753BB0-65DD-43BD-A553-F72AFDAEB44F}"/>
          </ac:inkMkLst>
        </pc:inkChg>
        <pc:inkChg chg="add del">
          <ac:chgData name="Renjie Zhu" userId="S::rzhu20@syr.edu::432b3319-b063-4294-96d0-a6759680cb08" providerId="AD" clId="Web-{1F61F1B1-215B-F3BC-FEB3-F40D715E0C53}" dt="2020-04-26T05:07:50.189" v="103"/>
          <ac:inkMkLst>
            <pc:docMk/>
            <pc:sldMk cId="3467316431" sldId="266"/>
            <ac:inkMk id="314" creationId="{900E2535-D062-47AD-9562-365485B0A3AF}"/>
          </ac:inkMkLst>
        </pc:inkChg>
        <pc:cxnChg chg="add del">
          <ac:chgData name="Renjie Zhu" userId="S::rzhu20@syr.edu::432b3319-b063-4294-96d0-a6759680cb08" providerId="AD" clId="Web-{1F61F1B1-215B-F3BC-FEB3-F40D715E0C53}" dt="2020-04-26T05:07:37.266" v="100"/>
          <ac:cxnSpMkLst>
            <pc:docMk/>
            <pc:sldMk cId="3467316431" sldId="266"/>
            <ac:cxnSpMk id="193" creationId="{A162C36F-BD6B-4B1A-AE8E-710681D12666}"/>
          </ac:cxnSpMkLst>
        </pc:cxnChg>
        <pc:cxnChg chg="add del mod">
          <ac:chgData name="Renjie Zhu" userId="S::rzhu20@syr.edu::432b3319-b063-4294-96d0-a6759680cb08" providerId="AD" clId="Web-{1F61F1B1-215B-F3BC-FEB3-F40D715E0C53}" dt="2020-04-26T05:07:36.267" v="99"/>
          <ac:cxnSpMkLst>
            <pc:docMk/>
            <pc:sldMk cId="3467316431" sldId="266"/>
            <ac:cxnSpMk id="201" creationId="{BEA34F1A-487E-407B-9B4F-4136E1D3BEB3}"/>
          </ac:cxnSpMkLst>
        </pc:cxnChg>
        <pc:cxnChg chg="add del">
          <ac:chgData name="Renjie Zhu" userId="S::rzhu20@syr.edu::432b3319-b063-4294-96d0-a6759680cb08" providerId="AD" clId="Web-{1F61F1B1-215B-F3BC-FEB3-F40D715E0C53}" dt="2020-04-26T05:07:34.641" v="97"/>
          <ac:cxnSpMkLst>
            <pc:docMk/>
            <pc:sldMk cId="3467316431" sldId="266"/>
            <ac:cxnSpMk id="214" creationId="{C37550A4-69B5-4495-855D-A847824F872E}"/>
          </ac:cxnSpMkLst>
        </pc:cxnChg>
        <pc:cxnChg chg="add del">
          <ac:chgData name="Renjie Zhu" userId="S::rzhu20@syr.edu::432b3319-b063-4294-96d0-a6759680cb08" providerId="AD" clId="Web-{1F61F1B1-215B-F3BC-FEB3-F40D715E0C53}" dt="2020-04-26T05:07:33.735" v="96"/>
          <ac:cxnSpMkLst>
            <pc:docMk/>
            <pc:sldMk cId="3467316431" sldId="266"/>
            <ac:cxnSpMk id="221" creationId="{111335E4-32E3-4C59-9B43-A5077E57E730}"/>
          </ac:cxnSpMkLst>
        </pc:cxnChg>
        <pc:cxnChg chg="add del">
          <ac:chgData name="Renjie Zhu" userId="S::rzhu20@syr.edu::432b3319-b063-4294-96d0-a6759680cb08" providerId="AD" clId="Web-{1F61F1B1-215B-F3BC-FEB3-F40D715E0C53}" dt="2020-04-26T05:07:32.485" v="95"/>
          <ac:cxnSpMkLst>
            <pc:docMk/>
            <pc:sldMk cId="3467316431" sldId="266"/>
            <ac:cxnSpMk id="264" creationId="{215A2AE7-0731-4A72-8BBC-44560BB721B0}"/>
          </ac:cxnSpMkLst>
        </pc:cxnChg>
        <pc:cxnChg chg="add del">
          <ac:chgData name="Renjie Zhu" userId="S::rzhu20@syr.edu::432b3319-b063-4294-96d0-a6759680cb08" providerId="AD" clId="Web-{1F61F1B1-215B-F3BC-FEB3-F40D715E0C53}" dt="2020-04-26T05:09:16.816" v="114"/>
          <ac:cxnSpMkLst>
            <pc:docMk/>
            <pc:sldMk cId="3467316431" sldId="266"/>
            <ac:cxnSpMk id="313" creationId="{E3C95405-24CE-4955-805A-6551EDD22EE8}"/>
          </ac:cxnSpMkLst>
        </pc:cxnChg>
        <pc:cxnChg chg="add del mod">
          <ac:chgData name="Renjie Zhu" userId="S::rzhu20@syr.edu::432b3319-b063-4294-96d0-a6759680cb08" providerId="AD" clId="Web-{1F61F1B1-215B-F3BC-FEB3-F40D715E0C53}" dt="2020-04-26T05:09:14.504" v="113"/>
          <ac:cxnSpMkLst>
            <pc:docMk/>
            <pc:sldMk cId="3467316431" sldId="266"/>
            <ac:cxnSpMk id="320" creationId="{723DF677-7207-4856-A342-FBD09F5E0E0E}"/>
          </ac:cxnSpMkLst>
        </pc:cxnChg>
        <pc:cxnChg chg="add mod">
          <ac:chgData name="Renjie Zhu" userId="S::rzhu20@syr.edu::432b3319-b063-4294-96d0-a6759680cb08" providerId="AD" clId="Web-{1F61F1B1-215B-F3BC-FEB3-F40D715E0C53}" dt="2020-04-26T05:09:51.662" v="122" actId="14100"/>
          <ac:cxnSpMkLst>
            <pc:docMk/>
            <pc:sldMk cId="3467316431" sldId="266"/>
            <ac:cxnSpMk id="321" creationId="{5E979D3A-13CF-4FDE-A3BE-9A3325E50B99}"/>
          </ac:cxnSpMkLst>
        </pc:cxnChg>
        <pc:cxnChg chg="add mod">
          <ac:chgData name="Renjie Zhu" userId="S::rzhu20@syr.edu::432b3319-b063-4294-96d0-a6759680cb08" providerId="AD" clId="Web-{1F61F1B1-215B-F3BC-FEB3-F40D715E0C53}" dt="2020-04-26T05:12:12.868" v="154" actId="1076"/>
          <ac:cxnSpMkLst>
            <pc:docMk/>
            <pc:sldMk cId="3467316431" sldId="266"/>
            <ac:cxnSpMk id="324" creationId="{FC14D064-61AC-45B1-AA60-5564475C6DD4}"/>
          </ac:cxnSpMkLst>
        </pc:cxnChg>
      </pc:sldChg>
    </pc:docChg>
  </pc:docChgLst>
  <pc:docChgLst>
    <pc:chgData name="Chaoying Lyu" userId="S::clyu12@syr.edu::ae8b3bc9-d8d0-4286-8d44-522d0632e145" providerId="AD" clId="Web-{8F04D7E6-5E5C-5776-8AE2-5065AB3AA03A}"/>
    <pc:docChg chg="addSld modSld">
      <pc:chgData name="Chaoying Lyu" userId="S::clyu12@syr.edu::ae8b3bc9-d8d0-4286-8d44-522d0632e145" providerId="AD" clId="Web-{8F04D7E6-5E5C-5776-8AE2-5065AB3AA03A}" dt="2020-05-06T04:22:51.979" v="4"/>
      <pc:docMkLst>
        <pc:docMk/>
      </pc:docMkLst>
      <pc:sldChg chg="addSp delSp modSp new">
        <pc:chgData name="Chaoying Lyu" userId="S::clyu12@syr.edu::ae8b3bc9-d8d0-4286-8d44-522d0632e145" providerId="AD" clId="Web-{8F04D7E6-5E5C-5776-8AE2-5065AB3AA03A}" dt="2020-05-06T04:22:51.979" v="4"/>
        <pc:sldMkLst>
          <pc:docMk/>
          <pc:sldMk cId="2172170982" sldId="285"/>
        </pc:sldMkLst>
        <pc:spChg chg="del">
          <ac:chgData name="Chaoying Lyu" userId="S::clyu12@syr.edu::ae8b3bc9-d8d0-4286-8d44-522d0632e145" providerId="AD" clId="Web-{8F04D7E6-5E5C-5776-8AE2-5065AB3AA03A}" dt="2020-05-06T04:13:06.346" v="1"/>
          <ac:spMkLst>
            <pc:docMk/>
            <pc:sldMk cId="2172170982" sldId="285"/>
            <ac:spMk id="3" creationId="{2F9C884B-60D1-476B-9C98-7D47DB4BE683}"/>
          </ac:spMkLst>
        </pc:spChg>
        <pc:graphicFrameChg chg="add mod ord modGraphic">
          <ac:chgData name="Chaoying Lyu" userId="S::clyu12@syr.edu::ae8b3bc9-d8d0-4286-8d44-522d0632e145" providerId="AD" clId="Web-{8F04D7E6-5E5C-5776-8AE2-5065AB3AA03A}" dt="2020-05-06T04:22:51.979" v="4"/>
          <ac:graphicFrameMkLst>
            <pc:docMk/>
            <pc:sldMk cId="2172170982" sldId="285"/>
            <ac:graphicFrameMk id="5" creationId="{8C1397BA-D591-4D3B-893D-C8AC648B0256}"/>
          </ac:graphicFrameMkLst>
        </pc:graphicFrameChg>
      </pc:sldChg>
    </pc:docChg>
  </pc:docChgLst>
  <pc:docChgLst>
    <pc:chgData name="Ruiwei Zhang" userId="S::rzhang72@syr.edu::9e17b4be-126e-4327-a087-393efe47038a" providerId="AD" clId="Web-{EE11B2EE-D6CC-3220-FD93-1D4A0BFFBD9D}"/>
    <pc:docChg chg="addSld modSld">
      <pc:chgData name="Ruiwei Zhang" userId="S::rzhang72@syr.edu::9e17b4be-126e-4327-a087-393efe47038a" providerId="AD" clId="Web-{EE11B2EE-D6CC-3220-FD93-1D4A0BFFBD9D}" dt="2020-04-26T02:09:36.352" v="1291" actId="14100"/>
      <pc:docMkLst>
        <pc:docMk/>
      </pc:docMkLst>
      <pc:sldChg chg="addSp modSp modNotes">
        <pc:chgData name="Ruiwei Zhang" userId="S::rzhang72@syr.edu::9e17b4be-126e-4327-a087-393efe47038a" providerId="AD" clId="Web-{EE11B2EE-D6CC-3220-FD93-1D4A0BFFBD9D}" dt="2020-04-26T02:09:36.352" v="1291" actId="14100"/>
        <pc:sldMkLst>
          <pc:docMk/>
          <pc:sldMk cId="1023548912" sldId="258"/>
        </pc:sldMkLst>
        <pc:spChg chg="mod">
          <ac:chgData name="Ruiwei Zhang" userId="S::rzhang72@syr.edu::9e17b4be-126e-4327-a087-393efe47038a" providerId="AD" clId="Web-{EE11B2EE-D6CC-3220-FD93-1D4A0BFFBD9D}" dt="2020-04-26T02:06:22.039" v="1007" actId="20577"/>
          <ac:spMkLst>
            <pc:docMk/>
            <pc:sldMk cId="1023548912" sldId="258"/>
            <ac:spMk id="4" creationId="{FE73F895-1389-4F0E-8700-E05CD09D5A43}"/>
          </ac:spMkLst>
        </pc:spChg>
        <pc:spChg chg="add mod">
          <ac:chgData name="Ruiwei Zhang" userId="S::rzhang72@syr.edu::9e17b4be-126e-4327-a087-393efe47038a" providerId="AD" clId="Web-{EE11B2EE-D6CC-3220-FD93-1D4A0BFFBD9D}" dt="2020-04-26T02:09:36.352" v="1291" actId="14100"/>
          <ac:spMkLst>
            <pc:docMk/>
            <pc:sldMk cId="1023548912" sldId="258"/>
            <ac:spMk id="6" creationId="{D636E41C-FCF9-46F4-9C51-6BB2EE7F6DBA}"/>
          </ac:spMkLst>
        </pc:spChg>
        <pc:picChg chg="add mod">
          <ac:chgData name="Ruiwei Zhang" userId="S::rzhang72@syr.edu::9e17b4be-126e-4327-a087-393efe47038a" providerId="AD" clId="Web-{EE11B2EE-D6CC-3220-FD93-1D4A0BFFBD9D}" dt="2020-04-26T02:05:54.304" v="1005" actId="1076"/>
          <ac:picMkLst>
            <pc:docMk/>
            <pc:sldMk cId="1023548912" sldId="258"/>
            <ac:picMk id="2" creationId="{F9111AE5-BFCB-4718-B6BC-0939A2B1518A}"/>
          </ac:picMkLst>
        </pc:picChg>
      </pc:sldChg>
      <pc:sldChg chg="modSp">
        <pc:chgData name="Ruiwei Zhang" userId="S::rzhang72@syr.edu::9e17b4be-126e-4327-a087-393efe47038a" providerId="AD" clId="Web-{EE11B2EE-D6CC-3220-FD93-1D4A0BFFBD9D}" dt="2020-04-26T01:26:31.985" v="5" actId="20577"/>
        <pc:sldMkLst>
          <pc:docMk/>
          <pc:sldMk cId="3566860345" sldId="260"/>
        </pc:sldMkLst>
        <pc:spChg chg="mod">
          <ac:chgData name="Ruiwei Zhang" userId="S::rzhang72@syr.edu::9e17b4be-126e-4327-a087-393efe47038a" providerId="AD" clId="Web-{EE11B2EE-D6CC-3220-FD93-1D4A0BFFBD9D}" dt="2020-04-26T01:26:31.985" v="5" actId="20577"/>
          <ac:spMkLst>
            <pc:docMk/>
            <pc:sldMk cId="3566860345" sldId="260"/>
            <ac:spMk id="2" creationId="{4C2F1845-95D9-47FF-AFA6-1DEE5F8F4BC8}"/>
          </ac:spMkLst>
        </pc:spChg>
      </pc:sldChg>
      <pc:sldChg chg="modSp">
        <pc:chgData name="Ruiwei Zhang" userId="S::rzhang72@syr.edu::9e17b4be-126e-4327-a087-393efe47038a" providerId="AD" clId="Web-{EE11B2EE-D6CC-3220-FD93-1D4A0BFFBD9D}" dt="2020-04-26T02:00:46.413" v="996" actId="20577"/>
        <pc:sldMkLst>
          <pc:docMk/>
          <pc:sldMk cId="3822472947" sldId="261"/>
        </pc:sldMkLst>
        <pc:spChg chg="mod">
          <ac:chgData name="Ruiwei Zhang" userId="S::rzhang72@syr.edu::9e17b4be-126e-4327-a087-393efe47038a" providerId="AD" clId="Web-{EE11B2EE-D6CC-3220-FD93-1D4A0BFFBD9D}" dt="2020-04-26T01:26:01.720" v="0" actId="20577"/>
          <ac:spMkLst>
            <pc:docMk/>
            <pc:sldMk cId="3822472947" sldId="261"/>
            <ac:spMk id="2" creationId="{4C38CE96-6627-428A-A5F6-84CCFC063229}"/>
          </ac:spMkLst>
        </pc:spChg>
        <pc:spChg chg="mod">
          <ac:chgData name="Ruiwei Zhang" userId="S::rzhang72@syr.edu::9e17b4be-126e-4327-a087-393efe47038a" providerId="AD" clId="Web-{EE11B2EE-D6CC-3220-FD93-1D4A0BFFBD9D}" dt="2020-04-26T02:00:46.413" v="996" actId="20577"/>
          <ac:spMkLst>
            <pc:docMk/>
            <pc:sldMk cId="3822472947" sldId="261"/>
            <ac:spMk id="3" creationId="{F434D9C5-D6CC-4390-9664-B806B914C7DB}"/>
          </ac:spMkLst>
        </pc:spChg>
      </pc:sldChg>
      <pc:sldChg chg="modSp new">
        <pc:chgData name="Ruiwei Zhang" userId="S::rzhang72@syr.edu::9e17b4be-126e-4327-a087-393efe47038a" providerId="AD" clId="Web-{EE11B2EE-D6CC-3220-FD93-1D4A0BFFBD9D}" dt="2020-04-26T01:26:51.642" v="8" actId="20577"/>
        <pc:sldMkLst>
          <pc:docMk/>
          <pc:sldMk cId="2772702466" sldId="262"/>
        </pc:sldMkLst>
        <pc:spChg chg="mod">
          <ac:chgData name="Ruiwei Zhang" userId="S::rzhang72@syr.edu::9e17b4be-126e-4327-a087-393efe47038a" providerId="AD" clId="Web-{EE11B2EE-D6CC-3220-FD93-1D4A0BFFBD9D}" dt="2020-04-26T01:26:51.642" v="8" actId="20577"/>
          <ac:spMkLst>
            <pc:docMk/>
            <pc:sldMk cId="2772702466" sldId="262"/>
            <ac:spMk id="2" creationId="{C073478F-DE2B-4C4E-92E9-2B50BAAC9EF1}"/>
          </ac:spMkLst>
        </pc:spChg>
      </pc:sldChg>
    </pc:docChg>
  </pc:docChgLst>
  <pc:docChgLst>
    <pc:chgData name="Mengdie Zhuang" userId="S::mezhuang@syr.edu::6ca69462-4f1f-4e93-84be-92159fac7826" providerId="AD" clId="Web-{A1C945B6-73E5-9D85-8388-34D12DC3EF70}"/>
    <pc:docChg chg="addSld delSld modSld sldOrd">
      <pc:chgData name="Mengdie Zhuang" userId="S::mezhuang@syr.edu::6ca69462-4f1f-4e93-84be-92159fac7826" providerId="AD" clId="Web-{A1C945B6-73E5-9D85-8388-34D12DC3EF70}" dt="2020-04-27T21:25:33.242" v="1639" actId="20577"/>
      <pc:docMkLst>
        <pc:docMk/>
      </pc:docMkLst>
      <pc:sldChg chg="addSp delSp modSp">
        <pc:chgData name="Mengdie Zhuang" userId="S::mezhuang@syr.edu::6ca69462-4f1f-4e93-84be-92159fac7826" providerId="AD" clId="Web-{A1C945B6-73E5-9D85-8388-34D12DC3EF70}" dt="2020-04-27T04:49:56.793" v="1417"/>
        <pc:sldMkLst>
          <pc:docMk/>
          <pc:sldMk cId="109857222" sldId="256"/>
        </pc:sldMkLst>
        <pc:spChg chg="mod">
          <ac:chgData name="Mengdie Zhuang" userId="S::mezhuang@syr.edu::6ca69462-4f1f-4e93-84be-92159fac7826" providerId="AD" clId="Web-{A1C945B6-73E5-9D85-8388-34D12DC3EF70}" dt="2020-04-27T04:49:56.793" v="1417"/>
          <ac:spMkLst>
            <pc:docMk/>
            <pc:sldMk cId="109857222" sldId="256"/>
            <ac:spMk id="2" creationId="{00000000-0000-0000-0000-000000000000}"/>
          </ac:spMkLst>
        </pc:spChg>
        <pc:spChg chg="mod">
          <ac:chgData name="Mengdie Zhuang" userId="S::mezhuang@syr.edu::6ca69462-4f1f-4e93-84be-92159fac7826" providerId="AD" clId="Web-{A1C945B6-73E5-9D85-8388-34D12DC3EF70}" dt="2020-04-27T04:49:56.793" v="1417"/>
          <ac:spMkLst>
            <pc:docMk/>
            <pc:sldMk cId="109857222" sldId="256"/>
            <ac:spMk id="3" creationId="{00000000-0000-0000-0000-000000000000}"/>
          </ac:spMkLst>
        </pc:spChg>
        <pc:spChg chg="del">
          <ac:chgData name="Mengdie Zhuang" userId="S::mezhuang@syr.edu::6ca69462-4f1f-4e93-84be-92159fac7826" providerId="AD" clId="Web-{A1C945B6-73E5-9D85-8388-34D12DC3EF70}" dt="2020-04-27T04:47:40.448" v="1402"/>
          <ac:spMkLst>
            <pc:docMk/>
            <pc:sldMk cId="109857222" sldId="256"/>
            <ac:spMk id="50" creationId="{1C4FDBE2-32F7-4AC4-A40C-C51C65B1D474}"/>
          </ac:spMkLst>
        </pc:spChg>
        <pc:spChg chg="del">
          <ac:chgData name="Mengdie Zhuang" userId="S::mezhuang@syr.edu::6ca69462-4f1f-4e93-84be-92159fac7826" providerId="AD" clId="Web-{A1C945B6-73E5-9D85-8388-34D12DC3EF70}" dt="2020-04-27T04:47:40.448" v="1402"/>
          <ac:spMkLst>
            <pc:docMk/>
            <pc:sldMk cId="109857222" sldId="256"/>
            <ac:spMk id="52" creationId="{E2B33195-5BCA-4BB7-A82D-6739522687DD}"/>
          </ac:spMkLst>
        </pc:spChg>
        <pc:spChg chg="del">
          <ac:chgData name="Mengdie Zhuang" userId="S::mezhuang@syr.edu::6ca69462-4f1f-4e93-84be-92159fac7826" providerId="AD" clId="Web-{A1C945B6-73E5-9D85-8388-34D12DC3EF70}" dt="2020-04-27T04:47:40.448" v="1402"/>
          <ac:spMkLst>
            <pc:docMk/>
            <pc:sldMk cId="109857222" sldId="256"/>
            <ac:spMk id="54" creationId="{11156773-3FB3-46D9-9F87-821287404830}"/>
          </ac:spMkLst>
        </pc:spChg>
        <pc:spChg chg="del">
          <ac:chgData name="Mengdie Zhuang" userId="S::mezhuang@syr.edu::6ca69462-4f1f-4e93-84be-92159fac7826" providerId="AD" clId="Web-{A1C945B6-73E5-9D85-8388-34D12DC3EF70}" dt="2020-04-27T04:47:40.448" v="1402"/>
          <ac:spMkLst>
            <pc:docMk/>
            <pc:sldMk cId="109857222" sldId="256"/>
            <ac:spMk id="56" creationId="{E8EA24D0-C854-4AA8-B8FD-D252660D8840}"/>
          </ac:spMkLst>
        </pc:spChg>
        <pc:spChg chg="del">
          <ac:chgData name="Mengdie Zhuang" userId="S::mezhuang@syr.edu::6ca69462-4f1f-4e93-84be-92159fac7826" providerId="AD" clId="Web-{A1C945B6-73E5-9D85-8388-34D12DC3EF70}" dt="2020-04-27T04:47:40.448" v="1402"/>
          <ac:spMkLst>
            <pc:docMk/>
            <pc:sldMk cId="109857222" sldId="256"/>
            <ac:spMk id="58" creationId="{CF8AD9F3-9AF6-494F-83A3-2F677563935C}"/>
          </ac:spMkLst>
        </pc:spChg>
        <pc:spChg chg="add del">
          <ac:chgData name="Mengdie Zhuang" userId="S::mezhuang@syr.edu::6ca69462-4f1f-4e93-84be-92159fac7826" providerId="AD" clId="Web-{A1C945B6-73E5-9D85-8388-34D12DC3EF70}" dt="2020-04-27T04:48:29.854" v="1414"/>
          <ac:spMkLst>
            <pc:docMk/>
            <pc:sldMk cId="109857222" sldId="256"/>
            <ac:spMk id="63" creationId="{2B577FF9-3543-4875-815D-3D87BD8A2002}"/>
          </ac:spMkLst>
        </pc:spChg>
        <pc:spChg chg="add del">
          <ac:chgData name="Mengdie Zhuang" userId="S::mezhuang@syr.edu::6ca69462-4f1f-4e93-84be-92159fac7826" providerId="AD" clId="Web-{A1C945B6-73E5-9D85-8388-34D12DC3EF70}" dt="2020-04-27T04:48:29.854" v="1414"/>
          <ac:spMkLst>
            <pc:docMk/>
            <pc:sldMk cId="109857222" sldId="256"/>
            <ac:spMk id="65" creationId="{F5569EEC-E12F-4856-B407-02B2813A4AA5}"/>
          </ac:spMkLst>
        </pc:spChg>
        <pc:spChg chg="add del">
          <ac:chgData name="Mengdie Zhuang" userId="S::mezhuang@syr.edu::6ca69462-4f1f-4e93-84be-92159fac7826" providerId="AD" clId="Web-{A1C945B6-73E5-9D85-8388-34D12DC3EF70}" dt="2020-04-27T04:48:29.854" v="1414"/>
          <ac:spMkLst>
            <pc:docMk/>
            <pc:sldMk cId="109857222" sldId="256"/>
            <ac:spMk id="67" creationId="{CF860788-3A6A-45A3-B3F1-06F159665603}"/>
          </ac:spMkLst>
        </pc:spChg>
        <pc:spChg chg="add del">
          <ac:chgData name="Mengdie Zhuang" userId="S::mezhuang@syr.edu::6ca69462-4f1f-4e93-84be-92159fac7826" providerId="AD" clId="Web-{A1C945B6-73E5-9D85-8388-34D12DC3EF70}" dt="2020-04-27T04:48:29.854" v="1414"/>
          <ac:spMkLst>
            <pc:docMk/>
            <pc:sldMk cId="109857222" sldId="256"/>
            <ac:spMk id="69" creationId="{DF1E3393-B852-4883-B778-ED3525112942}"/>
          </ac:spMkLst>
        </pc:spChg>
        <pc:spChg chg="add del">
          <ac:chgData name="Mengdie Zhuang" userId="S::mezhuang@syr.edu::6ca69462-4f1f-4e93-84be-92159fac7826" providerId="AD" clId="Web-{A1C945B6-73E5-9D85-8388-34D12DC3EF70}" dt="2020-04-27T04:48:29.854" v="1414"/>
          <ac:spMkLst>
            <pc:docMk/>
            <pc:sldMk cId="109857222" sldId="256"/>
            <ac:spMk id="71" creationId="{39853D09-4205-4CC7-83EB-288E886AC9E4}"/>
          </ac:spMkLst>
        </pc:spChg>
        <pc:spChg chg="add del">
          <ac:chgData name="Mengdie Zhuang" userId="S::mezhuang@syr.edu::6ca69462-4f1f-4e93-84be-92159fac7826" providerId="AD" clId="Web-{A1C945B6-73E5-9D85-8388-34D12DC3EF70}" dt="2020-04-27T04:48:29.854" v="1414"/>
          <ac:spMkLst>
            <pc:docMk/>
            <pc:sldMk cId="109857222" sldId="256"/>
            <ac:spMk id="73" creationId="{0D040B79-3E73-4A31-840D-D6B9C9FDFC46}"/>
          </ac:spMkLst>
        </pc:spChg>
        <pc:spChg chg="add del">
          <ac:chgData name="Mengdie Zhuang" userId="S::mezhuang@syr.edu::6ca69462-4f1f-4e93-84be-92159fac7826" providerId="AD" clId="Web-{A1C945B6-73E5-9D85-8388-34D12DC3EF70}" dt="2020-04-27T04:48:29.854" v="1414"/>
          <ac:spMkLst>
            <pc:docMk/>
            <pc:sldMk cId="109857222" sldId="256"/>
            <ac:spMk id="75" creationId="{156C6AE5-3F8B-42AC-9EA4-1B686A11E93F}"/>
          </ac:spMkLst>
        </pc:spChg>
        <pc:spChg chg="add del">
          <ac:chgData name="Mengdie Zhuang" userId="S::mezhuang@syr.edu::6ca69462-4f1f-4e93-84be-92159fac7826" providerId="AD" clId="Web-{A1C945B6-73E5-9D85-8388-34D12DC3EF70}" dt="2020-04-27T04:49:56.793" v="1417"/>
          <ac:spMkLst>
            <pc:docMk/>
            <pc:sldMk cId="109857222" sldId="256"/>
            <ac:spMk id="80" creationId="{2B577FF9-3543-4875-815D-3D87BD8A2002}"/>
          </ac:spMkLst>
        </pc:spChg>
        <pc:spChg chg="add del">
          <ac:chgData name="Mengdie Zhuang" userId="S::mezhuang@syr.edu::6ca69462-4f1f-4e93-84be-92159fac7826" providerId="AD" clId="Web-{A1C945B6-73E5-9D85-8388-34D12DC3EF70}" dt="2020-04-27T04:49:56.793" v="1417"/>
          <ac:spMkLst>
            <pc:docMk/>
            <pc:sldMk cId="109857222" sldId="256"/>
            <ac:spMk id="82" creationId="{F5569EEC-E12F-4856-B407-02B2813A4AA5}"/>
          </ac:spMkLst>
        </pc:spChg>
        <pc:spChg chg="add del">
          <ac:chgData name="Mengdie Zhuang" userId="S::mezhuang@syr.edu::6ca69462-4f1f-4e93-84be-92159fac7826" providerId="AD" clId="Web-{A1C945B6-73E5-9D85-8388-34D12DC3EF70}" dt="2020-04-27T04:49:56.793" v="1417"/>
          <ac:spMkLst>
            <pc:docMk/>
            <pc:sldMk cId="109857222" sldId="256"/>
            <ac:spMk id="84" creationId="{CF860788-3A6A-45A3-B3F1-06F159665603}"/>
          </ac:spMkLst>
        </pc:spChg>
        <pc:spChg chg="add del">
          <ac:chgData name="Mengdie Zhuang" userId="S::mezhuang@syr.edu::6ca69462-4f1f-4e93-84be-92159fac7826" providerId="AD" clId="Web-{A1C945B6-73E5-9D85-8388-34D12DC3EF70}" dt="2020-04-27T04:49:56.793" v="1417"/>
          <ac:spMkLst>
            <pc:docMk/>
            <pc:sldMk cId="109857222" sldId="256"/>
            <ac:spMk id="86" creationId="{DF1E3393-B852-4883-B778-ED3525112942}"/>
          </ac:spMkLst>
        </pc:spChg>
        <pc:spChg chg="add del">
          <ac:chgData name="Mengdie Zhuang" userId="S::mezhuang@syr.edu::6ca69462-4f1f-4e93-84be-92159fac7826" providerId="AD" clId="Web-{A1C945B6-73E5-9D85-8388-34D12DC3EF70}" dt="2020-04-27T04:49:56.793" v="1417"/>
          <ac:spMkLst>
            <pc:docMk/>
            <pc:sldMk cId="109857222" sldId="256"/>
            <ac:spMk id="88" creationId="{39853D09-4205-4CC7-83EB-288E886AC9E4}"/>
          </ac:spMkLst>
        </pc:spChg>
        <pc:spChg chg="add del">
          <ac:chgData name="Mengdie Zhuang" userId="S::mezhuang@syr.edu::6ca69462-4f1f-4e93-84be-92159fac7826" providerId="AD" clId="Web-{A1C945B6-73E5-9D85-8388-34D12DC3EF70}" dt="2020-04-27T04:49:56.793" v="1417"/>
          <ac:spMkLst>
            <pc:docMk/>
            <pc:sldMk cId="109857222" sldId="256"/>
            <ac:spMk id="90" creationId="{0D040B79-3E73-4A31-840D-D6B9C9FDFC46}"/>
          </ac:spMkLst>
        </pc:spChg>
        <pc:spChg chg="add del">
          <ac:chgData name="Mengdie Zhuang" userId="S::mezhuang@syr.edu::6ca69462-4f1f-4e93-84be-92159fac7826" providerId="AD" clId="Web-{A1C945B6-73E5-9D85-8388-34D12DC3EF70}" dt="2020-04-27T04:49:56.793" v="1417"/>
          <ac:spMkLst>
            <pc:docMk/>
            <pc:sldMk cId="109857222" sldId="256"/>
            <ac:spMk id="92" creationId="{156C6AE5-3F8B-42AC-9EA4-1B686A11E93F}"/>
          </ac:spMkLst>
        </pc:spChg>
        <pc:spChg chg="add">
          <ac:chgData name="Mengdie Zhuang" userId="S::mezhuang@syr.edu::6ca69462-4f1f-4e93-84be-92159fac7826" providerId="AD" clId="Web-{A1C945B6-73E5-9D85-8388-34D12DC3EF70}" dt="2020-04-27T04:49:56.793" v="1417"/>
          <ac:spMkLst>
            <pc:docMk/>
            <pc:sldMk cId="109857222" sldId="256"/>
            <ac:spMk id="97" creationId="{80E5FECD-C9FF-49B3-B1FD-6B2D855C4AD5}"/>
          </ac:spMkLst>
        </pc:spChg>
        <pc:spChg chg="add">
          <ac:chgData name="Mengdie Zhuang" userId="S::mezhuang@syr.edu::6ca69462-4f1f-4e93-84be-92159fac7826" providerId="AD" clId="Web-{A1C945B6-73E5-9D85-8388-34D12DC3EF70}" dt="2020-04-27T04:49:56.793" v="1417"/>
          <ac:spMkLst>
            <pc:docMk/>
            <pc:sldMk cId="109857222" sldId="256"/>
            <ac:spMk id="99" creationId="{F5569EEC-E12F-4856-B407-02B2813A4AA5}"/>
          </ac:spMkLst>
        </pc:spChg>
        <pc:spChg chg="add">
          <ac:chgData name="Mengdie Zhuang" userId="S::mezhuang@syr.edu::6ca69462-4f1f-4e93-84be-92159fac7826" providerId="AD" clId="Web-{A1C945B6-73E5-9D85-8388-34D12DC3EF70}" dt="2020-04-27T04:49:56.793" v="1417"/>
          <ac:spMkLst>
            <pc:docMk/>
            <pc:sldMk cId="109857222" sldId="256"/>
            <ac:spMk id="101" creationId="{CF860788-3A6A-45A3-B3F1-06F159665603}"/>
          </ac:spMkLst>
        </pc:spChg>
        <pc:spChg chg="add">
          <ac:chgData name="Mengdie Zhuang" userId="S::mezhuang@syr.edu::6ca69462-4f1f-4e93-84be-92159fac7826" providerId="AD" clId="Web-{A1C945B6-73E5-9D85-8388-34D12DC3EF70}" dt="2020-04-27T04:49:56.793" v="1417"/>
          <ac:spMkLst>
            <pc:docMk/>
            <pc:sldMk cId="109857222" sldId="256"/>
            <ac:spMk id="103" creationId="{DF1E3393-B852-4883-B778-ED3525112942}"/>
          </ac:spMkLst>
        </pc:spChg>
        <pc:spChg chg="add">
          <ac:chgData name="Mengdie Zhuang" userId="S::mezhuang@syr.edu::6ca69462-4f1f-4e93-84be-92159fac7826" providerId="AD" clId="Web-{A1C945B6-73E5-9D85-8388-34D12DC3EF70}" dt="2020-04-27T04:49:56.793" v="1417"/>
          <ac:spMkLst>
            <pc:docMk/>
            <pc:sldMk cId="109857222" sldId="256"/>
            <ac:spMk id="105" creationId="{39853D09-4205-4CC7-83EB-288E886AC9E4}"/>
          </ac:spMkLst>
        </pc:spChg>
        <pc:spChg chg="add">
          <ac:chgData name="Mengdie Zhuang" userId="S::mezhuang@syr.edu::6ca69462-4f1f-4e93-84be-92159fac7826" providerId="AD" clId="Web-{A1C945B6-73E5-9D85-8388-34D12DC3EF70}" dt="2020-04-27T04:49:56.793" v="1417"/>
          <ac:spMkLst>
            <pc:docMk/>
            <pc:sldMk cId="109857222" sldId="256"/>
            <ac:spMk id="107" creationId="{0D040B79-3E73-4A31-840D-D6B9C9FDFC46}"/>
          </ac:spMkLst>
        </pc:spChg>
        <pc:spChg chg="add">
          <ac:chgData name="Mengdie Zhuang" userId="S::mezhuang@syr.edu::6ca69462-4f1f-4e93-84be-92159fac7826" providerId="AD" clId="Web-{A1C945B6-73E5-9D85-8388-34D12DC3EF70}" dt="2020-04-27T04:49:56.793" v="1417"/>
          <ac:spMkLst>
            <pc:docMk/>
            <pc:sldMk cId="109857222" sldId="256"/>
            <ac:spMk id="109" creationId="{156C6AE5-3F8B-42AC-9EA4-1B686A11E93F}"/>
          </ac:spMkLst>
        </pc:spChg>
        <pc:picChg chg="mod">
          <ac:chgData name="Mengdie Zhuang" userId="S::mezhuang@syr.edu::6ca69462-4f1f-4e93-84be-92159fac7826" providerId="AD" clId="Web-{A1C945B6-73E5-9D85-8388-34D12DC3EF70}" dt="2020-04-27T04:47:40.448" v="1402"/>
          <ac:picMkLst>
            <pc:docMk/>
            <pc:sldMk cId="109857222" sldId="256"/>
            <ac:picMk id="5" creationId="{B816FDA3-CCAB-44C6-8133-E8B1C77BC651}"/>
          </ac:picMkLst>
        </pc:picChg>
      </pc:sldChg>
      <pc:sldChg chg="addSp delSp modSp">
        <pc:chgData name="Mengdie Zhuang" userId="S::mezhuang@syr.edu::6ca69462-4f1f-4e93-84be-92159fac7826" providerId="AD" clId="Web-{A1C945B6-73E5-9D85-8388-34D12DC3EF70}" dt="2020-04-27T21:20:52.981" v="1518" actId="20577"/>
        <pc:sldMkLst>
          <pc:docMk/>
          <pc:sldMk cId="922381349" sldId="257"/>
        </pc:sldMkLst>
        <pc:spChg chg="mod">
          <ac:chgData name="Mengdie Zhuang" userId="S::mezhuang@syr.edu::6ca69462-4f1f-4e93-84be-92159fac7826" providerId="AD" clId="Web-{A1C945B6-73E5-9D85-8388-34D12DC3EF70}" dt="2020-04-27T04:50:10.090" v="1418"/>
          <ac:spMkLst>
            <pc:docMk/>
            <pc:sldMk cId="922381349" sldId="257"/>
            <ac:spMk id="2" creationId="{35990463-A419-4CD8-BF99-2597E43C14AB}"/>
          </ac:spMkLst>
        </pc:spChg>
        <pc:spChg chg="del">
          <ac:chgData name="Mengdie Zhuang" userId="S::mezhuang@syr.edu::6ca69462-4f1f-4e93-84be-92159fac7826" providerId="AD" clId="Web-{A1C945B6-73E5-9D85-8388-34D12DC3EF70}" dt="2020-04-27T04:48:55.980" v="1415"/>
          <ac:spMkLst>
            <pc:docMk/>
            <pc:sldMk cId="922381349" sldId="257"/>
            <ac:spMk id="26" creationId="{23DA7759-3209-4FE2-96D1-4EEDD81E9EA0}"/>
          </ac:spMkLst>
        </pc:spChg>
        <pc:spChg chg="del">
          <ac:chgData name="Mengdie Zhuang" userId="S::mezhuang@syr.edu::6ca69462-4f1f-4e93-84be-92159fac7826" providerId="AD" clId="Web-{A1C945B6-73E5-9D85-8388-34D12DC3EF70}" dt="2020-04-27T04:48:55.980" v="1415"/>
          <ac:spMkLst>
            <pc:docMk/>
            <pc:sldMk cId="922381349" sldId="257"/>
            <ac:spMk id="28" creationId="{41460DAD-8769-4C9F-9C8C-BB0443909D76}"/>
          </ac:spMkLst>
        </pc:spChg>
        <pc:spChg chg="del">
          <ac:chgData name="Mengdie Zhuang" userId="S::mezhuang@syr.edu::6ca69462-4f1f-4e93-84be-92159fac7826" providerId="AD" clId="Web-{A1C945B6-73E5-9D85-8388-34D12DC3EF70}" dt="2020-04-27T04:48:55.980" v="1415"/>
          <ac:spMkLst>
            <pc:docMk/>
            <pc:sldMk cId="922381349" sldId="257"/>
            <ac:spMk id="30" creationId="{545D489D-16E1-484D-867B-144368D74B83}"/>
          </ac:spMkLst>
        </pc:spChg>
        <pc:spChg chg="del">
          <ac:chgData name="Mengdie Zhuang" userId="S::mezhuang@syr.edu::6ca69462-4f1f-4e93-84be-92159fac7826" providerId="AD" clId="Web-{A1C945B6-73E5-9D85-8388-34D12DC3EF70}" dt="2020-04-27T04:48:55.980" v="1415"/>
          <ac:spMkLst>
            <pc:docMk/>
            <pc:sldMk cId="922381349" sldId="257"/>
            <ac:spMk id="32" creationId="{49A496F5-B01E-4BF8-9D1E-C4E53B6F9652}"/>
          </ac:spMkLst>
        </pc:spChg>
        <pc:spChg chg="del">
          <ac:chgData name="Mengdie Zhuang" userId="S::mezhuang@syr.edu::6ca69462-4f1f-4e93-84be-92159fac7826" providerId="AD" clId="Web-{A1C945B6-73E5-9D85-8388-34D12DC3EF70}" dt="2020-04-27T04:48:55.980" v="1415"/>
          <ac:spMkLst>
            <pc:docMk/>
            <pc:sldMk cId="922381349" sldId="257"/>
            <ac:spMk id="34" creationId="{6E895C8D-1379-40B8-8B1B-B6F5AEAF0A6C}"/>
          </ac:spMkLst>
        </pc:spChg>
        <pc:spChg chg="add del">
          <ac:chgData name="Mengdie Zhuang" userId="S::mezhuang@syr.edu::6ca69462-4f1f-4e93-84be-92159fac7826" providerId="AD" clId="Web-{A1C945B6-73E5-9D85-8388-34D12DC3EF70}" dt="2020-04-27T04:50:10.090" v="1418"/>
          <ac:spMkLst>
            <pc:docMk/>
            <pc:sldMk cId="922381349" sldId="257"/>
            <ac:spMk id="39" creationId="{23DA7759-3209-4FE2-96D1-4EEDD81E9EA0}"/>
          </ac:spMkLst>
        </pc:spChg>
        <pc:spChg chg="add del">
          <ac:chgData name="Mengdie Zhuang" userId="S::mezhuang@syr.edu::6ca69462-4f1f-4e93-84be-92159fac7826" providerId="AD" clId="Web-{A1C945B6-73E5-9D85-8388-34D12DC3EF70}" dt="2020-04-27T04:50:10.090" v="1418"/>
          <ac:spMkLst>
            <pc:docMk/>
            <pc:sldMk cId="922381349" sldId="257"/>
            <ac:spMk id="41" creationId="{41460DAD-8769-4C9F-9C8C-BB0443909D76}"/>
          </ac:spMkLst>
        </pc:spChg>
        <pc:spChg chg="add del">
          <ac:chgData name="Mengdie Zhuang" userId="S::mezhuang@syr.edu::6ca69462-4f1f-4e93-84be-92159fac7826" providerId="AD" clId="Web-{A1C945B6-73E5-9D85-8388-34D12DC3EF70}" dt="2020-04-27T04:50:10.090" v="1418"/>
          <ac:spMkLst>
            <pc:docMk/>
            <pc:sldMk cId="922381349" sldId="257"/>
            <ac:spMk id="43" creationId="{7DA1F35B-C8F7-4A5A-9339-7DA4D785B300}"/>
          </ac:spMkLst>
        </pc:spChg>
        <pc:spChg chg="add del">
          <ac:chgData name="Mengdie Zhuang" userId="S::mezhuang@syr.edu::6ca69462-4f1f-4e93-84be-92159fac7826" providerId="AD" clId="Web-{A1C945B6-73E5-9D85-8388-34D12DC3EF70}" dt="2020-04-27T04:50:10.090" v="1418"/>
          <ac:spMkLst>
            <pc:docMk/>
            <pc:sldMk cId="922381349" sldId="257"/>
            <ac:spMk id="45" creationId="{B2D4AD41-40DA-4A81-92F5-B6E3BA1ED82A}"/>
          </ac:spMkLst>
        </pc:spChg>
        <pc:spChg chg="add">
          <ac:chgData name="Mengdie Zhuang" userId="S::mezhuang@syr.edu::6ca69462-4f1f-4e93-84be-92159fac7826" providerId="AD" clId="Web-{A1C945B6-73E5-9D85-8388-34D12DC3EF70}" dt="2020-04-27T04:50:10.090" v="1418"/>
          <ac:spMkLst>
            <pc:docMk/>
            <pc:sldMk cId="922381349" sldId="257"/>
            <ac:spMk id="50" creationId="{23DA7759-3209-4FE2-96D1-4EEDD81E9EA0}"/>
          </ac:spMkLst>
        </pc:spChg>
        <pc:spChg chg="add">
          <ac:chgData name="Mengdie Zhuang" userId="S::mezhuang@syr.edu::6ca69462-4f1f-4e93-84be-92159fac7826" providerId="AD" clId="Web-{A1C945B6-73E5-9D85-8388-34D12DC3EF70}" dt="2020-04-27T04:50:10.090" v="1418"/>
          <ac:spMkLst>
            <pc:docMk/>
            <pc:sldMk cId="922381349" sldId="257"/>
            <ac:spMk id="52" creationId="{41460DAD-8769-4C9F-9C8C-BB0443909D76}"/>
          </ac:spMkLst>
        </pc:spChg>
        <pc:spChg chg="add">
          <ac:chgData name="Mengdie Zhuang" userId="S::mezhuang@syr.edu::6ca69462-4f1f-4e93-84be-92159fac7826" providerId="AD" clId="Web-{A1C945B6-73E5-9D85-8388-34D12DC3EF70}" dt="2020-04-27T04:50:10.090" v="1418"/>
          <ac:spMkLst>
            <pc:docMk/>
            <pc:sldMk cId="922381349" sldId="257"/>
            <ac:spMk id="54" creationId="{545D489D-16E1-484D-867B-144368D74B83}"/>
          </ac:spMkLst>
        </pc:spChg>
        <pc:spChg chg="add">
          <ac:chgData name="Mengdie Zhuang" userId="S::mezhuang@syr.edu::6ca69462-4f1f-4e93-84be-92159fac7826" providerId="AD" clId="Web-{A1C945B6-73E5-9D85-8388-34D12DC3EF70}" dt="2020-04-27T04:50:10.090" v="1418"/>
          <ac:spMkLst>
            <pc:docMk/>
            <pc:sldMk cId="922381349" sldId="257"/>
            <ac:spMk id="56" creationId="{49A496F5-B01E-4BF8-9D1E-C4E53B6F9652}"/>
          </ac:spMkLst>
        </pc:spChg>
        <pc:spChg chg="add">
          <ac:chgData name="Mengdie Zhuang" userId="S::mezhuang@syr.edu::6ca69462-4f1f-4e93-84be-92159fac7826" providerId="AD" clId="Web-{A1C945B6-73E5-9D85-8388-34D12DC3EF70}" dt="2020-04-27T04:50:10.090" v="1418"/>
          <ac:spMkLst>
            <pc:docMk/>
            <pc:sldMk cId="922381349" sldId="257"/>
            <ac:spMk id="58" creationId="{6E895C8D-1379-40B8-8B1B-B6F5AEAF0A6C}"/>
          </ac:spMkLst>
        </pc:spChg>
        <pc:graphicFrameChg chg="mod modGraphic">
          <ac:chgData name="Mengdie Zhuang" userId="S::mezhuang@syr.edu::6ca69462-4f1f-4e93-84be-92159fac7826" providerId="AD" clId="Web-{A1C945B6-73E5-9D85-8388-34D12DC3EF70}" dt="2020-04-27T21:20:52.981" v="1518" actId="20577"/>
          <ac:graphicFrameMkLst>
            <pc:docMk/>
            <pc:sldMk cId="922381349" sldId="257"/>
            <ac:graphicFrameMk id="21" creationId="{9C079552-2ED6-4C64-8575-D481FC3763D2}"/>
          </ac:graphicFrameMkLst>
        </pc:graphicFrameChg>
      </pc:sldChg>
      <pc:sldChg chg="modSp">
        <pc:chgData name="Mengdie Zhuang" userId="S::mezhuang@syr.edu::6ca69462-4f1f-4e93-84be-92159fac7826" providerId="AD" clId="Web-{A1C945B6-73E5-9D85-8388-34D12DC3EF70}" dt="2020-04-27T04:50:22.653" v="1419" actId="1076"/>
        <pc:sldMkLst>
          <pc:docMk/>
          <pc:sldMk cId="1023548912" sldId="258"/>
        </pc:sldMkLst>
        <pc:spChg chg="mod">
          <ac:chgData name="Mengdie Zhuang" userId="S::mezhuang@syr.edu::6ca69462-4f1f-4e93-84be-92159fac7826" providerId="AD" clId="Web-{A1C945B6-73E5-9D85-8388-34D12DC3EF70}" dt="2020-04-27T04:50:22.653" v="1419" actId="1076"/>
          <ac:spMkLst>
            <pc:docMk/>
            <pc:sldMk cId="1023548912" sldId="258"/>
            <ac:spMk id="6" creationId="{D636E41C-FCF9-46F4-9C51-6BB2EE7F6DBA}"/>
          </ac:spMkLst>
        </pc:spChg>
      </pc:sldChg>
      <pc:sldChg chg="addSp delSp modSp mod setBg">
        <pc:chgData name="Mengdie Zhuang" userId="S::mezhuang@syr.edu::6ca69462-4f1f-4e93-84be-92159fac7826" providerId="AD" clId="Web-{A1C945B6-73E5-9D85-8388-34D12DC3EF70}" dt="2020-04-27T21:12:13.383" v="1482" actId="20577"/>
        <pc:sldMkLst>
          <pc:docMk/>
          <pc:sldMk cId="1392386429" sldId="259"/>
        </pc:sldMkLst>
        <pc:spChg chg="mod">
          <ac:chgData name="Mengdie Zhuang" userId="S::mezhuang@syr.edu::6ca69462-4f1f-4e93-84be-92159fac7826" providerId="AD" clId="Web-{A1C945B6-73E5-9D85-8388-34D12DC3EF70}" dt="2020-04-27T04:51:15.388" v="1425"/>
          <ac:spMkLst>
            <pc:docMk/>
            <pc:sldMk cId="1392386429" sldId="259"/>
            <ac:spMk id="2" creationId="{46AD72C0-29C5-476A-A9EC-458C0EDC4A7C}"/>
          </ac:spMkLst>
        </pc:spChg>
        <pc:spChg chg="del">
          <ac:chgData name="Mengdie Zhuang" userId="S::mezhuang@syr.edu::6ca69462-4f1f-4e93-84be-92159fac7826" providerId="AD" clId="Web-{A1C945B6-73E5-9D85-8388-34D12DC3EF70}" dt="2020-04-27T04:51:15.388" v="1425"/>
          <ac:spMkLst>
            <pc:docMk/>
            <pc:sldMk cId="1392386429" sldId="259"/>
            <ac:spMk id="4" creationId="{8F2D0C4B-90C0-47D3-87BD-55D3F135BB7D}"/>
          </ac:spMkLst>
        </pc:spChg>
        <pc:spChg chg="add">
          <ac:chgData name="Mengdie Zhuang" userId="S::mezhuang@syr.edu::6ca69462-4f1f-4e93-84be-92159fac7826" providerId="AD" clId="Web-{A1C945B6-73E5-9D85-8388-34D12DC3EF70}" dt="2020-04-27T04:51:15.388" v="1425"/>
          <ac:spMkLst>
            <pc:docMk/>
            <pc:sldMk cId="1392386429" sldId="259"/>
            <ac:spMk id="11" creationId="{23DA7759-3209-4FE2-96D1-4EEDD81E9EA0}"/>
          </ac:spMkLst>
        </pc:spChg>
        <pc:spChg chg="add">
          <ac:chgData name="Mengdie Zhuang" userId="S::mezhuang@syr.edu::6ca69462-4f1f-4e93-84be-92159fac7826" providerId="AD" clId="Web-{A1C945B6-73E5-9D85-8388-34D12DC3EF70}" dt="2020-04-27T04:51:15.388" v="1425"/>
          <ac:spMkLst>
            <pc:docMk/>
            <pc:sldMk cId="1392386429" sldId="259"/>
            <ac:spMk id="13" creationId="{41460DAD-8769-4C9F-9C8C-BB0443909D76}"/>
          </ac:spMkLst>
        </pc:spChg>
        <pc:spChg chg="add">
          <ac:chgData name="Mengdie Zhuang" userId="S::mezhuang@syr.edu::6ca69462-4f1f-4e93-84be-92159fac7826" providerId="AD" clId="Web-{A1C945B6-73E5-9D85-8388-34D12DC3EF70}" dt="2020-04-27T04:51:15.388" v="1425"/>
          <ac:spMkLst>
            <pc:docMk/>
            <pc:sldMk cId="1392386429" sldId="259"/>
            <ac:spMk id="15" creationId="{AE5A632B-B15A-489E-8337-BC0F40DBC21F}"/>
          </ac:spMkLst>
        </pc:spChg>
        <pc:spChg chg="add">
          <ac:chgData name="Mengdie Zhuang" userId="S::mezhuang@syr.edu::6ca69462-4f1f-4e93-84be-92159fac7826" providerId="AD" clId="Web-{A1C945B6-73E5-9D85-8388-34D12DC3EF70}" dt="2020-04-27T04:51:15.388" v="1425"/>
          <ac:spMkLst>
            <pc:docMk/>
            <pc:sldMk cId="1392386429" sldId="259"/>
            <ac:spMk id="17" creationId="{6E895C8D-1379-40B8-8B1B-B6F5AEAF0A6C}"/>
          </ac:spMkLst>
        </pc:spChg>
        <pc:spChg chg="add">
          <ac:chgData name="Mengdie Zhuang" userId="S::mezhuang@syr.edu::6ca69462-4f1f-4e93-84be-92159fac7826" providerId="AD" clId="Web-{A1C945B6-73E5-9D85-8388-34D12DC3EF70}" dt="2020-04-27T04:51:15.388" v="1425"/>
          <ac:spMkLst>
            <pc:docMk/>
            <pc:sldMk cId="1392386429" sldId="259"/>
            <ac:spMk id="19" creationId="{651547D7-AD18-407B-A5F4-F8225B5DCFCC}"/>
          </ac:spMkLst>
        </pc:spChg>
        <pc:graphicFrameChg chg="add modGraphic">
          <ac:chgData name="Mengdie Zhuang" userId="S::mezhuang@syr.edu::6ca69462-4f1f-4e93-84be-92159fac7826" providerId="AD" clId="Web-{A1C945B6-73E5-9D85-8388-34D12DC3EF70}" dt="2020-04-27T21:12:13.383" v="1482" actId="20577"/>
          <ac:graphicFrameMkLst>
            <pc:docMk/>
            <pc:sldMk cId="1392386429" sldId="259"/>
            <ac:graphicFrameMk id="6" creationId="{0F506DD1-21A9-4193-8342-38D839C135CA}"/>
          </ac:graphicFrameMkLst>
        </pc:graphicFrameChg>
        <pc:picChg chg="add del mod">
          <ac:chgData name="Mengdie Zhuang" userId="S::mezhuang@syr.edu::6ca69462-4f1f-4e93-84be-92159fac7826" providerId="AD" clId="Web-{A1C945B6-73E5-9D85-8388-34D12DC3EF70}" dt="2020-04-27T02:16:03.076" v="657"/>
          <ac:picMkLst>
            <pc:docMk/>
            <pc:sldMk cId="1392386429" sldId="259"/>
            <ac:picMk id="3" creationId="{08A488F5-B374-42B4-B2E9-C5F5C849EC21}"/>
          </ac:picMkLst>
        </pc:picChg>
      </pc:sldChg>
      <pc:sldChg chg="delSp">
        <pc:chgData name="Mengdie Zhuang" userId="S::mezhuang@syr.edu::6ca69462-4f1f-4e93-84be-92159fac7826" providerId="AD" clId="Web-{A1C945B6-73E5-9D85-8388-34D12DC3EF70}" dt="2020-04-26T02:45:07.647" v="256"/>
        <pc:sldMkLst>
          <pc:docMk/>
          <pc:sldMk cId="3566860345" sldId="260"/>
        </pc:sldMkLst>
        <pc:spChg chg="del">
          <ac:chgData name="Mengdie Zhuang" userId="S::mezhuang@syr.edu::6ca69462-4f1f-4e93-84be-92159fac7826" providerId="AD" clId="Web-{A1C945B6-73E5-9D85-8388-34D12DC3EF70}" dt="2020-04-26T02:44:56.115" v="253"/>
          <ac:spMkLst>
            <pc:docMk/>
            <pc:sldMk cId="3566860345" sldId="260"/>
            <ac:spMk id="3" creationId="{74FF6564-4603-4C36-A486-962DFC3A4E9A}"/>
          </ac:spMkLst>
        </pc:spChg>
        <pc:spChg chg="del">
          <ac:chgData name="Mengdie Zhuang" userId="S::mezhuang@syr.edu::6ca69462-4f1f-4e93-84be-92159fac7826" providerId="AD" clId="Web-{A1C945B6-73E5-9D85-8388-34D12DC3EF70}" dt="2020-04-26T02:44:58.443" v="254"/>
          <ac:spMkLst>
            <pc:docMk/>
            <pc:sldMk cId="3566860345" sldId="260"/>
            <ac:spMk id="4" creationId="{18D65D36-B94F-4FE2-9175-81D3115E5079}"/>
          </ac:spMkLst>
        </pc:spChg>
        <pc:spChg chg="del">
          <ac:chgData name="Mengdie Zhuang" userId="S::mezhuang@syr.edu::6ca69462-4f1f-4e93-84be-92159fac7826" providerId="AD" clId="Web-{A1C945B6-73E5-9D85-8388-34D12DC3EF70}" dt="2020-04-26T02:45:00.724" v="255"/>
          <ac:spMkLst>
            <pc:docMk/>
            <pc:sldMk cId="3566860345" sldId="260"/>
            <ac:spMk id="5" creationId="{75E091EC-5AC4-4D22-8ACA-4FCDCF68986C}"/>
          </ac:spMkLst>
        </pc:spChg>
        <pc:spChg chg="del">
          <ac:chgData name="Mengdie Zhuang" userId="S::mezhuang@syr.edu::6ca69462-4f1f-4e93-84be-92159fac7826" providerId="AD" clId="Web-{A1C945B6-73E5-9D85-8388-34D12DC3EF70}" dt="2020-04-26T02:45:07.647" v="256"/>
          <ac:spMkLst>
            <pc:docMk/>
            <pc:sldMk cId="3566860345" sldId="260"/>
            <ac:spMk id="6" creationId="{062E39BC-C631-4475-A92D-0FA265287D63}"/>
          </ac:spMkLst>
        </pc:spChg>
      </pc:sldChg>
      <pc:sldChg chg="addSp delSp modSp">
        <pc:chgData name="Mengdie Zhuang" userId="S::mezhuang@syr.edu::6ca69462-4f1f-4e93-84be-92159fac7826" providerId="AD" clId="Web-{A1C945B6-73E5-9D85-8388-34D12DC3EF70}" dt="2020-04-27T03:55:49.249" v="983" actId="14100"/>
        <pc:sldMkLst>
          <pc:docMk/>
          <pc:sldMk cId="3822472947" sldId="261"/>
        </pc:sldMkLst>
        <pc:spChg chg="mod">
          <ac:chgData name="Mengdie Zhuang" userId="S::mezhuang@syr.edu::6ca69462-4f1f-4e93-84be-92159fac7826" providerId="AD" clId="Web-{A1C945B6-73E5-9D85-8388-34D12DC3EF70}" dt="2020-04-26T02:43:17.720" v="248" actId="1076"/>
          <ac:spMkLst>
            <pc:docMk/>
            <pc:sldMk cId="3822472947" sldId="261"/>
            <ac:spMk id="2" creationId="{4C38CE96-6627-428A-A5F6-84CCFC063229}"/>
          </ac:spMkLst>
        </pc:spChg>
        <pc:spChg chg="mod">
          <ac:chgData name="Mengdie Zhuang" userId="S::mezhuang@syr.edu::6ca69462-4f1f-4e93-84be-92159fac7826" providerId="AD" clId="Web-{A1C945B6-73E5-9D85-8388-34D12DC3EF70}" dt="2020-04-27T03:55:49.249" v="983" actId="14100"/>
          <ac:spMkLst>
            <pc:docMk/>
            <pc:sldMk cId="3822472947" sldId="261"/>
            <ac:spMk id="3" creationId="{F434D9C5-D6CC-4390-9664-B806B914C7DB}"/>
          </ac:spMkLst>
        </pc:spChg>
        <pc:spChg chg="del mod">
          <ac:chgData name="Mengdie Zhuang" userId="S::mezhuang@syr.edu::6ca69462-4f1f-4e93-84be-92159fac7826" providerId="AD" clId="Web-{A1C945B6-73E5-9D85-8388-34D12DC3EF70}" dt="2020-04-26T02:40:31.400" v="213"/>
          <ac:spMkLst>
            <pc:docMk/>
            <pc:sldMk cId="3822472947" sldId="261"/>
            <ac:spMk id="5" creationId="{B8434FC3-162E-AD48-8D4C-0DA5C68D39C2}"/>
          </ac:spMkLst>
        </pc:spChg>
        <pc:picChg chg="add mod">
          <ac:chgData name="Mengdie Zhuang" userId="S::mezhuang@syr.edu::6ca69462-4f1f-4e93-84be-92159fac7826" providerId="AD" clId="Web-{A1C945B6-73E5-9D85-8388-34D12DC3EF70}" dt="2020-04-26T02:43:01.860" v="246" actId="1076"/>
          <ac:picMkLst>
            <pc:docMk/>
            <pc:sldMk cId="3822472947" sldId="261"/>
            <ac:picMk id="4" creationId="{94ADD1C0-AA3B-4B41-8E78-FCC20BDEF9E5}"/>
          </ac:picMkLst>
        </pc:picChg>
        <pc:picChg chg="add mod">
          <ac:chgData name="Mengdie Zhuang" userId="S::mezhuang@syr.edu::6ca69462-4f1f-4e93-84be-92159fac7826" providerId="AD" clId="Web-{A1C945B6-73E5-9D85-8388-34D12DC3EF70}" dt="2020-04-26T02:43:04.813" v="247" actId="1076"/>
          <ac:picMkLst>
            <pc:docMk/>
            <pc:sldMk cId="3822472947" sldId="261"/>
            <ac:picMk id="6" creationId="{EF3DC59E-7055-4D2A-91B2-18CA2B57471A}"/>
          </ac:picMkLst>
        </pc:picChg>
        <pc:picChg chg="add mod">
          <ac:chgData name="Mengdie Zhuang" userId="S::mezhuang@syr.edu::6ca69462-4f1f-4e93-84be-92159fac7826" providerId="AD" clId="Web-{A1C945B6-73E5-9D85-8388-34D12DC3EF70}" dt="2020-04-26T02:42:57.141" v="244" actId="1076"/>
          <ac:picMkLst>
            <pc:docMk/>
            <pc:sldMk cId="3822472947" sldId="261"/>
            <ac:picMk id="7" creationId="{A79C93AA-A2C7-490A-92CD-472300D847E0}"/>
          </ac:picMkLst>
        </pc:picChg>
        <pc:picChg chg="add mod">
          <ac:chgData name="Mengdie Zhuang" userId="S::mezhuang@syr.edu::6ca69462-4f1f-4e93-84be-92159fac7826" providerId="AD" clId="Web-{A1C945B6-73E5-9D85-8388-34D12DC3EF70}" dt="2020-04-26T02:42:57.156" v="245" actId="1076"/>
          <ac:picMkLst>
            <pc:docMk/>
            <pc:sldMk cId="3822472947" sldId="261"/>
            <ac:picMk id="9" creationId="{25E0DB3B-0E6B-42A8-A861-0326FB98873B}"/>
          </ac:picMkLst>
        </pc:picChg>
      </pc:sldChg>
      <pc:sldChg chg="addSp delSp modSp del ord">
        <pc:chgData name="Mengdie Zhuang" userId="S::mezhuang@syr.edu::6ca69462-4f1f-4e93-84be-92159fac7826" providerId="AD" clId="Web-{A1C945B6-73E5-9D85-8388-34D12DC3EF70}" dt="2020-04-26T05:32:19.336" v="609"/>
        <pc:sldMkLst>
          <pc:docMk/>
          <pc:sldMk cId="2772702466" sldId="262"/>
        </pc:sldMkLst>
        <pc:spChg chg="mod">
          <ac:chgData name="Mengdie Zhuang" userId="S::mezhuang@syr.edu::6ca69462-4f1f-4e93-84be-92159fac7826" providerId="AD" clId="Web-{A1C945B6-73E5-9D85-8388-34D12DC3EF70}" dt="2020-04-26T05:17:52.490" v="517" actId="1076"/>
          <ac:spMkLst>
            <pc:docMk/>
            <pc:sldMk cId="2772702466" sldId="262"/>
            <ac:spMk id="2" creationId="{C073478F-DE2B-4C4E-92E9-2B50BAAC9EF1}"/>
          </ac:spMkLst>
        </pc:spChg>
        <pc:spChg chg="del mod">
          <ac:chgData name="Mengdie Zhuang" userId="S::mezhuang@syr.edu::6ca69462-4f1f-4e93-84be-92159fac7826" providerId="AD" clId="Web-{A1C945B6-73E5-9D85-8388-34D12DC3EF70}" dt="2020-04-26T02:50:36.224" v="260"/>
          <ac:spMkLst>
            <pc:docMk/>
            <pc:sldMk cId="2772702466" sldId="262"/>
            <ac:spMk id="3" creationId="{A889AB58-9E23-4A84-B17D-EFFDF7D37ABA}"/>
          </ac:spMkLst>
        </pc:spChg>
        <pc:spChg chg="add mod">
          <ac:chgData name="Mengdie Zhuang" userId="S::mezhuang@syr.edu::6ca69462-4f1f-4e93-84be-92159fac7826" providerId="AD" clId="Web-{A1C945B6-73E5-9D85-8388-34D12DC3EF70}" dt="2020-04-26T05:15:39.380" v="510" actId="20577"/>
          <ac:spMkLst>
            <pc:docMk/>
            <pc:sldMk cId="2772702466" sldId="262"/>
            <ac:spMk id="30" creationId="{EF6BAB55-6B53-474B-95A7-3C5A07616553}"/>
          </ac:spMkLst>
        </pc:spChg>
        <pc:spChg chg="add mod">
          <ac:chgData name="Mengdie Zhuang" userId="S::mezhuang@syr.edu::6ca69462-4f1f-4e93-84be-92159fac7826" providerId="AD" clId="Web-{A1C945B6-73E5-9D85-8388-34D12DC3EF70}" dt="2020-04-26T05:18:21.506" v="560" actId="20577"/>
          <ac:spMkLst>
            <pc:docMk/>
            <pc:sldMk cId="2772702466" sldId="262"/>
            <ac:spMk id="31" creationId="{CF1E11B2-5C8B-454F-82A7-581AB96DBC65}"/>
          </ac:spMkLst>
        </pc:spChg>
        <pc:spChg chg="add mod">
          <ac:chgData name="Mengdie Zhuang" userId="S::mezhuang@syr.edu::6ca69462-4f1f-4e93-84be-92159fac7826" providerId="AD" clId="Web-{A1C945B6-73E5-9D85-8388-34D12DC3EF70}" dt="2020-04-26T05:18:39.584" v="583" actId="20577"/>
          <ac:spMkLst>
            <pc:docMk/>
            <pc:sldMk cId="2772702466" sldId="262"/>
            <ac:spMk id="32" creationId="{6C8C7672-895B-4548-AD27-4A8E874EC394}"/>
          </ac:spMkLst>
        </pc:spChg>
        <pc:picChg chg="add mod">
          <ac:chgData name="Mengdie Zhuang" userId="S::mezhuang@syr.edu::6ca69462-4f1f-4e93-84be-92159fac7826" providerId="AD" clId="Web-{A1C945B6-73E5-9D85-8388-34D12DC3EF70}" dt="2020-04-26T04:15:31.404" v="276" actId="1076"/>
          <ac:picMkLst>
            <pc:docMk/>
            <pc:sldMk cId="2772702466" sldId="262"/>
            <ac:picMk id="3" creationId="{1AD72D4E-5C30-489A-A3B2-522F4CBF3434}"/>
          </ac:picMkLst>
        </pc:picChg>
        <pc:picChg chg="add del mod">
          <ac:chgData name="Mengdie Zhuang" userId="S::mezhuang@syr.edu::6ca69462-4f1f-4e93-84be-92159fac7826" providerId="AD" clId="Web-{A1C945B6-73E5-9D85-8388-34D12DC3EF70}" dt="2020-04-26T04:51:26.377" v="346" actId="1076"/>
          <ac:picMkLst>
            <pc:docMk/>
            <pc:sldMk cId="2772702466" sldId="262"/>
            <ac:picMk id="4" creationId="{BEBBB44F-5974-4DA8-ACE3-7D167DCB1196}"/>
          </ac:picMkLst>
        </pc:picChg>
        <pc:picChg chg="add mod">
          <ac:chgData name="Mengdie Zhuang" userId="S::mezhuang@syr.edu::6ca69462-4f1f-4e93-84be-92159fac7826" providerId="AD" clId="Web-{A1C945B6-73E5-9D85-8388-34D12DC3EF70}" dt="2020-04-26T04:51:26.393" v="347" actId="1076"/>
          <ac:picMkLst>
            <pc:docMk/>
            <pc:sldMk cId="2772702466" sldId="262"/>
            <ac:picMk id="6" creationId="{FA1D150D-E4F5-426E-A7BA-5C6CAFC70A1E}"/>
          </ac:picMkLst>
        </pc:picChg>
        <pc:picChg chg="add mod">
          <ac:chgData name="Mengdie Zhuang" userId="S::mezhuang@syr.edu::6ca69462-4f1f-4e93-84be-92159fac7826" providerId="AD" clId="Web-{A1C945B6-73E5-9D85-8388-34D12DC3EF70}" dt="2020-04-26T04:51:26.409" v="348" actId="1076"/>
          <ac:picMkLst>
            <pc:docMk/>
            <pc:sldMk cId="2772702466" sldId="262"/>
            <ac:picMk id="8" creationId="{9B7A889D-71DE-49F4-8D05-C31FB69412B2}"/>
          </ac:picMkLst>
        </pc:picChg>
        <pc:picChg chg="add mod">
          <ac:chgData name="Mengdie Zhuang" userId="S::mezhuang@syr.edu::6ca69462-4f1f-4e93-84be-92159fac7826" providerId="AD" clId="Web-{A1C945B6-73E5-9D85-8388-34D12DC3EF70}" dt="2020-04-26T05:16:18.802" v="516" actId="1076"/>
          <ac:picMkLst>
            <pc:docMk/>
            <pc:sldMk cId="2772702466" sldId="262"/>
            <ac:picMk id="10" creationId="{3D1762DF-74F9-456E-821E-B01F0ADACD36}"/>
          </ac:picMkLst>
        </pc:picChg>
        <pc:picChg chg="add mod">
          <ac:chgData name="Mengdie Zhuang" userId="S::mezhuang@syr.edu::6ca69462-4f1f-4e93-84be-92159fac7826" providerId="AD" clId="Web-{A1C945B6-73E5-9D85-8388-34D12DC3EF70}" dt="2020-04-26T05:16:18.755" v="513" actId="1076"/>
          <ac:picMkLst>
            <pc:docMk/>
            <pc:sldMk cId="2772702466" sldId="262"/>
            <ac:picMk id="12" creationId="{FA077EB1-583A-4232-B2DC-A29F859EE21A}"/>
          </ac:picMkLst>
        </pc:picChg>
        <pc:picChg chg="add mod">
          <ac:chgData name="Mengdie Zhuang" userId="S::mezhuang@syr.edu::6ca69462-4f1f-4e93-84be-92159fac7826" providerId="AD" clId="Web-{A1C945B6-73E5-9D85-8388-34D12DC3EF70}" dt="2020-04-26T05:16:18.771" v="514" actId="1076"/>
          <ac:picMkLst>
            <pc:docMk/>
            <pc:sldMk cId="2772702466" sldId="262"/>
            <ac:picMk id="14" creationId="{4ED61E27-CBE4-45AD-B7EC-EC56EC994569}"/>
          </ac:picMkLst>
        </pc:picChg>
        <pc:picChg chg="add mod">
          <ac:chgData name="Mengdie Zhuang" userId="S::mezhuang@syr.edu::6ca69462-4f1f-4e93-84be-92159fac7826" providerId="AD" clId="Web-{A1C945B6-73E5-9D85-8388-34D12DC3EF70}" dt="2020-04-26T05:16:18.787" v="515" actId="1076"/>
          <ac:picMkLst>
            <pc:docMk/>
            <pc:sldMk cId="2772702466" sldId="262"/>
            <ac:picMk id="16" creationId="{49C8B738-C06B-4AEB-A88B-4BFB6C777D63}"/>
          </ac:picMkLst>
        </pc:picChg>
        <pc:picChg chg="add mod">
          <ac:chgData name="Mengdie Zhuang" userId="S::mezhuang@syr.edu::6ca69462-4f1f-4e93-84be-92159fac7826" providerId="AD" clId="Web-{A1C945B6-73E5-9D85-8388-34D12DC3EF70}" dt="2020-04-26T04:52:55.174" v="355" actId="14100"/>
          <ac:picMkLst>
            <pc:docMk/>
            <pc:sldMk cId="2772702466" sldId="262"/>
            <ac:picMk id="18" creationId="{0012D681-9A45-4C1A-B74A-CEB86C246CD6}"/>
          </ac:picMkLst>
        </pc:picChg>
        <pc:picChg chg="add mod">
          <ac:chgData name="Mengdie Zhuang" userId="S::mezhuang@syr.edu::6ca69462-4f1f-4e93-84be-92159fac7826" providerId="AD" clId="Web-{A1C945B6-73E5-9D85-8388-34D12DC3EF70}" dt="2020-04-26T04:53:07.924" v="357" actId="14100"/>
          <ac:picMkLst>
            <pc:docMk/>
            <pc:sldMk cId="2772702466" sldId="262"/>
            <ac:picMk id="20" creationId="{DDF77DB6-4255-4DD8-983D-BC5E62A4F731}"/>
          </ac:picMkLst>
        </pc:picChg>
        <pc:picChg chg="add mod">
          <ac:chgData name="Mengdie Zhuang" userId="S::mezhuang@syr.edu::6ca69462-4f1f-4e93-84be-92159fac7826" providerId="AD" clId="Web-{A1C945B6-73E5-9D85-8388-34D12DC3EF70}" dt="2020-04-26T04:53:03.049" v="356" actId="1076"/>
          <ac:picMkLst>
            <pc:docMk/>
            <pc:sldMk cId="2772702466" sldId="262"/>
            <ac:picMk id="22" creationId="{89D1650C-75BA-4063-AF71-9E6B871B38AB}"/>
          </ac:picMkLst>
        </pc:picChg>
        <pc:picChg chg="add mod">
          <ac:chgData name="Mengdie Zhuang" userId="S::mezhuang@syr.edu::6ca69462-4f1f-4e93-84be-92159fac7826" providerId="AD" clId="Web-{A1C945B6-73E5-9D85-8388-34D12DC3EF70}" dt="2020-04-26T04:56:22.065" v="376" actId="1076"/>
          <ac:picMkLst>
            <pc:docMk/>
            <pc:sldMk cId="2772702466" sldId="262"/>
            <ac:picMk id="24" creationId="{C0AE4A2C-AE72-48B8-AE5F-57734A4BA2E4}"/>
          </ac:picMkLst>
        </pc:picChg>
        <pc:picChg chg="add mod">
          <ac:chgData name="Mengdie Zhuang" userId="S::mezhuang@syr.edu::6ca69462-4f1f-4e93-84be-92159fac7826" providerId="AD" clId="Web-{A1C945B6-73E5-9D85-8388-34D12DC3EF70}" dt="2020-04-26T04:57:26.097" v="379" actId="14100"/>
          <ac:picMkLst>
            <pc:docMk/>
            <pc:sldMk cId="2772702466" sldId="262"/>
            <ac:picMk id="26" creationId="{9288C747-A5B1-4C21-93AB-35FE36D9ABC9}"/>
          </ac:picMkLst>
        </pc:picChg>
        <pc:picChg chg="add mod">
          <ac:chgData name="Mengdie Zhuang" userId="S::mezhuang@syr.edu::6ca69462-4f1f-4e93-84be-92159fac7826" providerId="AD" clId="Web-{A1C945B6-73E5-9D85-8388-34D12DC3EF70}" dt="2020-04-26T05:00:08.581" v="382" actId="14100"/>
          <ac:picMkLst>
            <pc:docMk/>
            <pc:sldMk cId="2772702466" sldId="262"/>
            <ac:picMk id="28" creationId="{12E3FEDD-7BFF-40B6-80DC-B8D0A6845523}"/>
          </ac:picMkLst>
        </pc:picChg>
        <pc:inkChg chg="add del">
          <ac:chgData name="Mengdie Zhuang" userId="S::mezhuang@syr.edu::6ca69462-4f1f-4e93-84be-92159fac7826" providerId="AD" clId="Web-{A1C945B6-73E5-9D85-8388-34D12DC3EF70}" dt="2020-04-26T05:24:45.428" v="587"/>
          <ac:inkMkLst>
            <pc:docMk/>
            <pc:sldMk cId="2772702466" sldId="262"/>
            <ac:inkMk id="33" creationId="{B478FB9F-4224-460A-8870-349204AFC00C}"/>
          </ac:inkMkLst>
        </pc:inkChg>
        <pc:inkChg chg="add mod">
          <ac:chgData name="Mengdie Zhuang" userId="S::mezhuang@syr.edu::6ca69462-4f1f-4e93-84be-92159fac7826" providerId="AD" clId="Web-{A1C945B6-73E5-9D85-8388-34D12DC3EF70}" dt="2020-04-26T05:25:52.569" v="590" actId="1076"/>
          <ac:inkMkLst>
            <pc:docMk/>
            <pc:sldMk cId="2772702466" sldId="262"/>
            <ac:inkMk id="34" creationId="{0E8F639B-7560-4C42-B08C-87DD330BD2B5}"/>
          </ac:inkMkLst>
        </pc:inkChg>
        <pc:inkChg chg="add mod">
          <ac:chgData name="Mengdie Zhuang" userId="S::mezhuang@syr.edu::6ca69462-4f1f-4e93-84be-92159fac7826" providerId="AD" clId="Web-{A1C945B6-73E5-9D85-8388-34D12DC3EF70}" dt="2020-04-26T05:26:57.194" v="593" actId="1076"/>
          <ac:inkMkLst>
            <pc:docMk/>
            <pc:sldMk cId="2772702466" sldId="262"/>
            <ac:inkMk id="35" creationId="{F1E966F1-879E-4F73-8DB2-729DF59B3E11}"/>
          </ac:inkMkLst>
        </pc:inkChg>
      </pc:sldChg>
      <pc:sldChg chg="ord">
        <pc:chgData name="Mengdie Zhuang" userId="S::mezhuang@syr.edu::6ca69462-4f1f-4e93-84be-92159fac7826" providerId="AD" clId="Web-{A1C945B6-73E5-9D85-8388-34D12DC3EF70}" dt="2020-04-27T03:21:04.366" v="858"/>
        <pc:sldMkLst>
          <pc:docMk/>
          <pc:sldMk cId="1598323830" sldId="263"/>
        </pc:sldMkLst>
      </pc:sldChg>
      <pc:sldChg chg="addSp delSp modSp new mod setBg">
        <pc:chgData name="Mengdie Zhuang" userId="S::mezhuang@syr.edu::6ca69462-4f1f-4e93-84be-92159fac7826" providerId="AD" clId="Web-{A1C945B6-73E5-9D85-8388-34D12DC3EF70}" dt="2020-04-27T04:51:00.403" v="1424" actId="14100"/>
        <pc:sldMkLst>
          <pc:docMk/>
          <pc:sldMk cId="398256979" sldId="264"/>
        </pc:sldMkLst>
        <pc:spChg chg="mod">
          <ac:chgData name="Mengdie Zhuang" userId="S::mezhuang@syr.edu::6ca69462-4f1f-4e93-84be-92159fac7826" providerId="AD" clId="Web-{A1C945B6-73E5-9D85-8388-34D12DC3EF70}" dt="2020-04-27T04:50:51.637" v="1422"/>
          <ac:spMkLst>
            <pc:docMk/>
            <pc:sldMk cId="398256979" sldId="264"/>
            <ac:spMk id="2" creationId="{AE628CE3-119D-40E6-8665-83B849526A00}"/>
          </ac:spMkLst>
        </pc:spChg>
        <pc:spChg chg="mod ord">
          <ac:chgData name="Mengdie Zhuang" userId="S::mezhuang@syr.edu::6ca69462-4f1f-4e93-84be-92159fac7826" providerId="AD" clId="Web-{A1C945B6-73E5-9D85-8388-34D12DC3EF70}" dt="2020-04-27T04:50:51.637" v="1422"/>
          <ac:spMkLst>
            <pc:docMk/>
            <pc:sldMk cId="398256979" sldId="264"/>
            <ac:spMk id="3" creationId="{48E9FC80-48D9-44BB-9FD2-A2174892F56F}"/>
          </ac:spMkLst>
        </pc:spChg>
        <pc:spChg chg="add">
          <ac:chgData name="Mengdie Zhuang" userId="S::mezhuang@syr.edu::6ca69462-4f1f-4e93-84be-92159fac7826" providerId="AD" clId="Web-{A1C945B6-73E5-9D85-8388-34D12DC3EF70}" dt="2020-04-27T04:50:51.637" v="1422"/>
          <ac:spMkLst>
            <pc:docMk/>
            <pc:sldMk cId="398256979" sldId="264"/>
            <ac:spMk id="6" creationId="{77C59BEC-C4CC-4741-B975-08C543178D3D}"/>
          </ac:spMkLst>
        </pc:spChg>
        <pc:spChg chg="add">
          <ac:chgData name="Mengdie Zhuang" userId="S::mezhuang@syr.edu::6ca69462-4f1f-4e93-84be-92159fac7826" providerId="AD" clId="Web-{A1C945B6-73E5-9D85-8388-34D12DC3EF70}" dt="2020-04-27T04:50:51.637" v="1422"/>
          <ac:spMkLst>
            <pc:docMk/>
            <pc:sldMk cId="398256979" sldId="264"/>
            <ac:spMk id="7" creationId="{72DEF309-605D-4117-9340-6D589B6C3A34}"/>
          </ac:spMkLst>
        </pc:spChg>
        <pc:spChg chg="add">
          <ac:chgData name="Mengdie Zhuang" userId="S::mezhuang@syr.edu::6ca69462-4f1f-4e93-84be-92159fac7826" providerId="AD" clId="Web-{A1C945B6-73E5-9D85-8388-34D12DC3EF70}" dt="2020-04-27T04:50:51.637" v="1422"/>
          <ac:spMkLst>
            <pc:docMk/>
            <pc:sldMk cId="398256979" sldId="264"/>
            <ac:spMk id="8" creationId="{A7B99495-F43F-4D80-A44F-2CB4764EB90B}"/>
          </ac:spMkLst>
        </pc:spChg>
        <pc:spChg chg="add del">
          <ac:chgData name="Mengdie Zhuang" userId="S::mezhuang@syr.edu::6ca69462-4f1f-4e93-84be-92159fac7826" providerId="AD" clId="Web-{A1C945B6-73E5-9D85-8388-34D12DC3EF70}" dt="2020-04-27T04:50:51.622" v="1421"/>
          <ac:spMkLst>
            <pc:docMk/>
            <pc:sldMk cId="398256979" sldId="264"/>
            <ac:spMk id="9" creationId="{2EB492CD-616E-47F8-933B-5E2D952A0593}"/>
          </ac:spMkLst>
        </pc:spChg>
        <pc:spChg chg="add del">
          <ac:chgData name="Mengdie Zhuang" userId="S::mezhuang@syr.edu::6ca69462-4f1f-4e93-84be-92159fac7826" providerId="AD" clId="Web-{A1C945B6-73E5-9D85-8388-34D12DC3EF70}" dt="2020-04-27T04:50:51.622" v="1421"/>
          <ac:spMkLst>
            <pc:docMk/>
            <pc:sldMk cId="398256979" sldId="264"/>
            <ac:spMk id="11" creationId="{59383CF9-23B5-4335-9B21-1791C4CF1C75}"/>
          </ac:spMkLst>
        </pc:spChg>
        <pc:spChg chg="add del">
          <ac:chgData name="Mengdie Zhuang" userId="S::mezhuang@syr.edu::6ca69462-4f1f-4e93-84be-92159fac7826" providerId="AD" clId="Web-{A1C945B6-73E5-9D85-8388-34D12DC3EF70}" dt="2020-04-27T04:50:51.622" v="1421"/>
          <ac:spMkLst>
            <pc:docMk/>
            <pc:sldMk cId="398256979" sldId="264"/>
            <ac:spMk id="13" creationId="{0007FE00-9498-4706-B255-6437B0252C02}"/>
          </ac:spMkLst>
        </pc:spChg>
        <pc:picChg chg="add mod">
          <ac:chgData name="Mengdie Zhuang" userId="S::mezhuang@syr.edu::6ca69462-4f1f-4e93-84be-92159fac7826" providerId="AD" clId="Web-{A1C945B6-73E5-9D85-8388-34D12DC3EF70}" dt="2020-04-27T04:51:00.403" v="1424" actId="14100"/>
          <ac:picMkLst>
            <pc:docMk/>
            <pc:sldMk cId="398256979" sldId="264"/>
            <ac:picMk id="4" creationId="{8C81101E-CC12-4E11-A285-B84527ADE8B0}"/>
          </ac:picMkLst>
        </pc:picChg>
      </pc:sldChg>
      <pc:sldChg chg="new ord">
        <pc:chgData name="Mengdie Zhuang" userId="S::mezhuang@syr.edu::6ca69462-4f1f-4e93-84be-92159fac7826" providerId="AD" clId="Web-{A1C945B6-73E5-9D85-8388-34D12DC3EF70}" dt="2020-04-27T03:41:45.849" v="970"/>
        <pc:sldMkLst>
          <pc:docMk/>
          <pc:sldMk cId="3467316431" sldId="266"/>
        </pc:sldMkLst>
      </pc:sldChg>
      <pc:sldChg chg="new">
        <pc:chgData name="Mengdie Zhuang" userId="S::mezhuang@syr.edu::6ca69462-4f1f-4e93-84be-92159fac7826" providerId="AD" clId="Web-{A1C945B6-73E5-9D85-8388-34D12DC3EF70}" dt="2020-04-26T02:44:21.098" v="251"/>
        <pc:sldMkLst>
          <pc:docMk/>
          <pc:sldMk cId="1719543579" sldId="267"/>
        </pc:sldMkLst>
      </pc:sldChg>
      <pc:sldChg chg="addSp delSp modSp new del">
        <pc:chgData name="Mengdie Zhuang" userId="S::mezhuang@syr.edu::6ca69462-4f1f-4e93-84be-92159fac7826" providerId="AD" clId="Web-{A1C945B6-73E5-9D85-8388-34D12DC3EF70}" dt="2020-04-27T03:40:34.567" v="969"/>
        <pc:sldMkLst>
          <pc:docMk/>
          <pc:sldMk cId="1227611348" sldId="268"/>
        </pc:sldMkLst>
        <pc:spChg chg="del">
          <ac:chgData name="Mengdie Zhuang" userId="S::mezhuang@syr.edu::6ca69462-4f1f-4e93-84be-92159fac7826" providerId="AD" clId="Web-{A1C945B6-73E5-9D85-8388-34D12DC3EF70}" dt="2020-04-26T04:54:14.237" v="359"/>
          <ac:spMkLst>
            <pc:docMk/>
            <pc:sldMk cId="1227611348" sldId="268"/>
            <ac:spMk id="2" creationId="{C3473435-8E63-471C-A434-1289C63D2B46}"/>
          </ac:spMkLst>
        </pc:spChg>
        <pc:spChg chg="del">
          <ac:chgData name="Mengdie Zhuang" userId="S::mezhuang@syr.edu::6ca69462-4f1f-4e93-84be-92159fac7826" providerId="AD" clId="Web-{A1C945B6-73E5-9D85-8388-34D12DC3EF70}" dt="2020-04-26T04:54:17.050" v="360"/>
          <ac:spMkLst>
            <pc:docMk/>
            <pc:sldMk cId="1227611348" sldId="268"/>
            <ac:spMk id="3" creationId="{F02DE6C9-AE96-44CD-8F63-2A58CFBBF419}"/>
          </ac:spMkLst>
        </pc:spChg>
        <pc:spChg chg="del">
          <ac:chgData name="Mengdie Zhuang" userId="S::mezhuang@syr.edu::6ca69462-4f1f-4e93-84be-92159fac7826" providerId="AD" clId="Web-{A1C945B6-73E5-9D85-8388-34D12DC3EF70}" dt="2020-04-26T04:54:19.284" v="361"/>
          <ac:spMkLst>
            <pc:docMk/>
            <pc:sldMk cId="1227611348" sldId="268"/>
            <ac:spMk id="4" creationId="{278EE43A-BE91-43E0-AB8B-B6AC50F4AE36}"/>
          </ac:spMkLst>
        </pc:spChg>
        <pc:spChg chg="del">
          <ac:chgData name="Mengdie Zhuang" userId="S::mezhuang@syr.edu::6ca69462-4f1f-4e93-84be-92159fac7826" providerId="AD" clId="Web-{A1C945B6-73E5-9D85-8388-34D12DC3EF70}" dt="2020-04-26T04:54:12.159" v="358"/>
          <ac:spMkLst>
            <pc:docMk/>
            <pc:sldMk cId="1227611348" sldId="268"/>
            <ac:spMk id="5" creationId="{CA099EF8-54E0-4E1A-A782-BF6443A19382}"/>
          </ac:spMkLst>
        </pc:spChg>
        <pc:spChg chg="del">
          <ac:chgData name="Mengdie Zhuang" userId="S::mezhuang@syr.edu::6ca69462-4f1f-4e93-84be-92159fac7826" providerId="AD" clId="Web-{A1C945B6-73E5-9D85-8388-34D12DC3EF70}" dt="2020-04-26T04:54:21.206" v="362"/>
          <ac:spMkLst>
            <pc:docMk/>
            <pc:sldMk cId="1227611348" sldId="268"/>
            <ac:spMk id="6" creationId="{FC96E264-8F4B-4A82-BCD6-EEE21ACC0A75}"/>
          </ac:spMkLst>
        </pc:spChg>
        <pc:picChg chg="add mod">
          <ac:chgData name="Mengdie Zhuang" userId="S::mezhuang@syr.edu::6ca69462-4f1f-4e93-84be-92159fac7826" providerId="AD" clId="Web-{A1C945B6-73E5-9D85-8388-34D12DC3EF70}" dt="2020-04-26T04:54:27.675" v="365" actId="1076"/>
          <ac:picMkLst>
            <pc:docMk/>
            <pc:sldMk cId="1227611348" sldId="268"/>
            <ac:picMk id="7" creationId="{5E6B7A5A-2454-411B-B103-37666F5A159C}"/>
          </ac:picMkLst>
        </pc:picChg>
        <pc:picChg chg="add mod">
          <ac:chgData name="Mengdie Zhuang" userId="S::mezhuang@syr.edu::6ca69462-4f1f-4e93-84be-92159fac7826" providerId="AD" clId="Web-{A1C945B6-73E5-9D85-8388-34D12DC3EF70}" dt="2020-04-26T04:54:51.925" v="367" actId="14100"/>
          <ac:picMkLst>
            <pc:docMk/>
            <pc:sldMk cId="1227611348" sldId="268"/>
            <ac:picMk id="9" creationId="{FC44AB37-E9E4-4FFD-863E-B6D7CF4C34AA}"/>
          </ac:picMkLst>
        </pc:picChg>
      </pc:sldChg>
      <pc:sldChg chg="addSp delSp modSp add replId">
        <pc:chgData name="Mengdie Zhuang" userId="S::mezhuang@syr.edu::6ca69462-4f1f-4e93-84be-92159fac7826" providerId="AD" clId="Web-{A1C945B6-73E5-9D85-8388-34D12DC3EF70}" dt="2020-04-27T03:27:59.370" v="867" actId="1076"/>
        <pc:sldMkLst>
          <pc:docMk/>
          <pc:sldMk cId="1040165436" sldId="269"/>
        </pc:sldMkLst>
        <pc:spChg chg="del">
          <ac:chgData name="Mengdie Zhuang" userId="S::mezhuang@syr.edu::6ca69462-4f1f-4e93-84be-92159fac7826" providerId="AD" clId="Web-{A1C945B6-73E5-9D85-8388-34D12DC3EF70}" dt="2020-04-27T02:17:11.921" v="658"/>
          <ac:spMkLst>
            <pc:docMk/>
            <pc:sldMk cId="1040165436" sldId="269"/>
            <ac:spMk id="2" creationId="{C073478F-DE2B-4C4E-92E9-2B50BAAC9EF1}"/>
          </ac:spMkLst>
        </pc:spChg>
        <pc:spChg chg="add del mod">
          <ac:chgData name="Mengdie Zhuang" userId="S::mezhuang@syr.edu::6ca69462-4f1f-4e93-84be-92159fac7826" providerId="AD" clId="Web-{A1C945B6-73E5-9D85-8388-34D12DC3EF70}" dt="2020-04-27T02:17:26.764" v="662"/>
          <ac:spMkLst>
            <pc:docMk/>
            <pc:sldMk cId="1040165436" sldId="269"/>
            <ac:spMk id="7" creationId="{D9F7BD75-CB4E-4C5F-BC2F-68ADF7DE7919}"/>
          </ac:spMkLst>
        </pc:spChg>
        <pc:spChg chg="add mod">
          <ac:chgData name="Mengdie Zhuang" userId="S::mezhuang@syr.edu::6ca69462-4f1f-4e93-84be-92159fac7826" providerId="AD" clId="Web-{A1C945B6-73E5-9D85-8388-34D12DC3EF70}" dt="2020-04-27T02:18:44.672" v="677" actId="20577"/>
          <ac:spMkLst>
            <pc:docMk/>
            <pc:sldMk cId="1040165436" sldId="269"/>
            <ac:spMk id="9" creationId="{4E3B8F7B-DD2D-4D76-B53B-73BCA91693A5}"/>
          </ac:spMkLst>
        </pc:spChg>
        <pc:spChg chg="del">
          <ac:chgData name="Mengdie Zhuang" userId="S::mezhuang@syr.edu::6ca69462-4f1f-4e93-84be-92159fac7826" providerId="AD" clId="Web-{A1C945B6-73E5-9D85-8388-34D12DC3EF70}" dt="2020-04-27T02:12:34.038" v="635"/>
          <ac:spMkLst>
            <pc:docMk/>
            <pc:sldMk cId="1040165436" sldId="269"/>
            <ac:spMk id="30" creationId="{EF6BAB55-6B53-474B-95A7-3C5A07616553}"/>
          </ac:spMkLst>
        </pc:spChg>
        <pc:spChg chg="mod">
          <ac:chgData name="Mengdie Zhuang" userId="S::mezhuang@syr.edu::6ca69462-4f1f-4e93-84be-92159fac7826" providerId="AD" clId="Web-{A1C945B6-73E5-9D85-8388-34D12DC3EF70}" dt="2020-04-27T02:30:23.711" v="728" actId="1076"/>
          <ac:spMkLst>
            <pc:docMk/>
            <pc:sldMk cId="1040165436" sldId="269"/>
            <ac:spMk id="31" creationId="{CF1E11B2-5C8B-454F-82A7-581AB96DBC65}"/>
          </ac:spMkLst>
        </pc:spChg>
        <pc:spChg chg="mod">
          <ac:chgData name="Mengdie Zhuang" userId="S::mezhuang@syr.edu::6ca69462-4f1f-4e93-84be-92159fac7826" providerId="AD" clId="Web-{A1C945B6-73E5-9D85-8388-34D12DC3EF70}" dt="2020-04-27T02:21:21.220" v="694" actId="1076"/>
          <ac:spMkLst>
            <pc:docMk/>
            <pc:sldMk cId="1040165436" sldId="269"/>
            <ac:spMk id="32" creationId="{6C8C7672-895B-4548-AD27-4A8E874EC394}"/>
          </ac:spMkLst>
        </pc:spChg>
        <pc:picChg chg="mod">
          <ac:chgData name="Mengdie Zhuang" userId="S::mezhuang@syr.edu::6ca69462-4f1f-4e93-84be-92159fac7826" providerId="AD" clId="Web-{A1C945B6-73E5-9D85-8388-34D12DC3EF70}" dt="2020-04-27T03:27:59.370" v="867" actId="1076"/>
          <ac:picMkLst>
            <pc:docMk/>
            <pc:sldMk cId="1040165436" sldId="269"/>
            <ac:picMk id="3" creationId="{1AD72D4E-5C30-489A-A3B2-522F4CBF3434}"/>
          </ac:picMkLst>
        </pc:picChg>
        <pc:picChg chg="mod">
          <ac:chgData name="Mengdie Zhuang" userId="S::mezhuang@syr.edu::6ca69462-4f1f-4e93-84be-92159fac7826" providerId="AD" clId="Web-{A1C945B6-73E5-9D85-8388-34D12DC3EF70}" dt="2020-04-27T02:30:23.664" v="725" actId="1076"/>
          <ac:picMkLst>
            <pc:docMk/>
            <pc:sldMk cId="1040165436" sldId="269"/>
            <ac:picMk id="4" creationId="{BEBBB44F-5974-4DA8-ACE3-7D167DCB1196}"/>
          </ac:picMkLst>
        </pc:picChg>
        <pc:picChg chg="mod">
          <ac:chgData name="Mengdie Zhuang" userId="S::mezhuang@syr.edu::6ca69462-4f1f-4e93-84be-92159fac7826" providerId="AD" clId="Web-{A1C945B6-73E5-9D85-8388-34D12DC3EF70}" dt="2020-04-27T02:30:23.679" v="726" actId="1076"/>
          <ac:picMkLst>
            <pc:docMk/>
            <pc:sldMk cId="1040165436" sldId="269"/>
            <ac:picMk id="6" creationId="{FA1D150D-E4F5-426E-A7BA-5C6CAFC70A1E}"/>
          </ac:picMkLst>
        </pc:picChg>
        <pc:picChg chg="mod">
          <ac:chgData name="Mengdie Zhuang" userId="S::mezhuang@syr.edu::6ca69462-4f1f-4e93-84be-92159fac7826" providerId="AD" clId="Web-{A1C945B6-73E5-9D85-8388-34D12DC3EF70}" dt="2020-04-27T02:30:23.695" v="727" actId="1076"/>
          <ac:picMkLst>
            <pc:docMk/>
            <pc:sldMk cId="1040165436" sldId="269"/>
            <ac:picMk id="8" creationId="{9B7A889D-71DE-49F4-8D05-C31FB69412B2}"/>
          </ac:picMkLst>
        </pc:picChg>
        <pc:picChg chg="mod">
          <ac:chgData name="Mengdie Zhuang" userId="S::mezhuang@syr.edu::6ca69462-4f1f-4e93-84be-92159fac7826" providerId="AD" clId="Web-{A1C945B6-73E5-9D85-8388-34D12DC3EF70}" dt="2020-04-27T02:21:21.142" v="690" actId="1076"/>
          <ac:picMkLst>
            <pc:docMk/>
            <pc:sldMk cId="1040165436" sldId="269"/>
            <ac:picMk id="10" creationId="{3D1762DF-74F9-456E-821E-B01F0ADACD36}"/>
          </ac:picMkLst>
        </pc:picChg>
        <pc:picChg chg="add mod">
          <ac:chgData name="Mengdie Zhuang" userId="S::mezhuang@syr.edu::6ca69462-4f1f-4e93-84be-92159fac7826" providerId="AD" clId="Web-{A1C945B6-73E5-9D85-8388-34D12DC3EF70}" dt="2020-04-27T02:31:32.508" v="732" actId="14100"/>
          <ac:picMkLst>
            <pc:docMk/>
            <pc:sldMk cId="1040165436" sldId="269"/>
            <ac:picMk id="11" creationId="{4CF7747C-D0AA-49C9-9F72-E1687F068D81}"/>
          </ac:picMkLst>
        </pc:picChg>
        <pc:picChg chg="mod">
          <ac:chgData name="Mengdie Zhuang" userId="S::mezhuang@syr.edu::6ca69462-4f1f-4e93-84be-92159fac7826" providerId="AD" clId="Web-{A1C945B6-73E5-9D85-8388-34D12DC3EF70}" dt="2020-04-27T02:21:21.173" v="691" actId="1076"/>
          <ac:picMkLst>
            <pc:docMk/>
            <pc:sldMk cId="1040165436" sldId="269"/>
            <ac:picMk id="12" creationId="{FA077EB1-583A-4232-B2DC-A29F859EE21A}"/>
          </ac:picMkLst>
        </pc:picChg>
        <pc:picChg chg="mod">
          <ac:chgData name="Mengdie Zhuang" userId="S::mezhuang@syr.edu::6ca69462-4f1f-4e93-84be-92159fac7826" providerId="AD" clId="Web-{A1C945B6-73E5-9D85-8388-34D12DC3EF70}" dt="2020-04-27T02:21:21.189" v="692" actId="1076"/>
          <ac:picMkLst>
            <pc:docMk/>
            <pc:sldMk cId="1040165436" sldId="269"/>
            <ac:picMk id="14" creationId="{4ED61E27-CBE4-45AD-B7EC-EC56EC994569}"/>
          </ac:picMkLst>
        </pc:picChg>
        <pc:picChg chg="mod">
          <ac:chgData name="Mengdie Zhuang" userId="S::mezhuang@syr.edu::6ca69462-4f1f-4e93-84be-92159fac7826" providerId="AD" clId="Web-{A1C945B6-73E5-9D85-8388-34D12DC3EF70}" dt="2020-04-27T02:21:21.220" v="693" actId="1076"/>
          <ac:picMkLst>
            <pc:docMk/>
            <pc:sldMk cId="1040165436" sldId="269"/>
            <ac:picMk id="16" creationId="{49C8B738-C06B-4AEB-A88B-4BFB6C777D63}"/>
          </ac:picMkLst>
        </pc:picChg>
        <pc:picChg chg="del">
          <ac:chgData name="Mengdie Zhuang" userId="S::mezhuang@syr.edu::6ca69462-4f1f-4e93-84be-92159fac7826" providerId="AD" clId="Web-{A1C945B6-73E5-9D85-8388-34D12DC3EF70}" dt="2020-04-27T02:12:48.527" v="647"/>
          <ac:picMkLst>
            <pc:docMk/>
            <pc:sldMk cId="1040165436" sldId="269"/>
            <ac:picMk id="18" creationId="{0012D681-9A45-4C1A-B74A-CEB86C246CD6}"/>
          </ac:picMkLst>
        </pc:picChg>
        <pc:picChg chg="del">
          <ac:chgData name="Mengdie Zhuang" userId="S::mezhuang@syr.edu::6ca69462-4f1f-4e93-84be-92159fac7826" providerId="AD" clId="Web-{A1C945B6-73E5-9D85-8388-34D12DC3EF70}" dt="2020-04-27T02:12:48.527" v="646"/>
          <ac:picMkLst>
            <pc:docMk/>
            <pc:sldMk cId="1040165436" sldId="269"/>
            <ac:picMk id="20" creationId="{DDF77DB6-4255-4DD8-983D-BC5E62A4F731}"/>
          </ac:picMkLst>
        </pc:picChg>
        <pc:picChg chg="del">
          <ac:chgData name="Mengdie Zhuang" userId="S::mezhuang@syr.edu::6ca69462-4f1f-4e93-84be-92159fac7826" providerId="AD" clId="Web-{A1C945B6-73E5-9D85-8388-34D12DC3EF70}" dt="2020-04-27T02:12:53.734" v="648"/>
          <ac:picMkLst>
            <pc:docMk/>
            <pc:sldMk cId="1040165436" sldId="269"/>
            <ac:picMk id="22" creationId="{89D1650C-75BA-4063-AF71-9E6B871B38AB}"/>
          </ac:picMkLst>
        </pc:picChg>
        <pc:picChg chg="del">
          <ac:chgData name="Mengdie Zhuang" userId="S::mezhuang@syr.edu::6ca69462-4f1f-4e93-84be-92159fac7826" providerId="AD" clId="Web-{A1C945B6-73E5-9D85-8388-34D12DC3EF70}" dt="2020-04-27T02:12:40.478" v="643"/>
          <ac:picMkLst>
            <pc:docMk/>
            <pc:sldMk cId="1040165436" sldId="269"/>
            <ac:picMk id="24" creationId="{C0AE4A2C-AE72-48B8-AE5F-57734A4BA2E4}"/>
          </ac:picMkLst>
        </pc:picChg>
        <pc:picChg chg="del">
          <ac:chgData name="Mengdie Zhuang" userId="S::mezhuang@syr.edu::6ca69462-4f1f-4e93-84be-92159fac7826" providerId="AD" clId="Web-{A1C945B6-73E5-9D85-8388-34D12DC3EF70}" dt="2020-04-27T02:12:40.477" v="642"/>
          <ac:picMkLst>
            <pc:docMk/>
            <pc:sldMk cId="1040165436" sldId="269"/>
            <ac:picMk id="26" creationId="{9288C747-A5B1-4C21-93AB-35FE36D9ABC9}"/>
          </ac:picMkLst>
        </pc:picChg>
        <pc:picChg chg="del">
          <ac:chgData name="Mengdie Zhuang" userId="S::mezhuang@syr.edu::6ca69462-4f1f-4e93-84be-92159fac7826" providerId="AD" clId="Web-{A1C945B6-73E5-9D85-8388-34D12DC3EF70}" dt="2020-04-27T02:12:40.476" v="641"/>
          <ac:picMkLst>
            <pc:docMk/>
            <pc:sldMk cId="1040165436" sldId="269"/>
            <ac:picMk id="28" creationId="{12E3FEDD-7BFF-40B6-80DC-B8D0A6845523}"/>
          </ac:picMkLst>
        </pc:picChg>
        <pc:inkChg chg="add del mod">
          <ac:chgData name="Mengdie Zhuang" userId="S::mezhuang@syr.edu::6ca69462-4f1f-4e93-84be-92159fac7826" providerId="AD" clId="Web-{A1C945B6-73E5-9D85-8388-34D12DC3EF70}" dt="2020-04-27T02:12:48.527" v="644"/>
          <ac:inkMkLst>
            <pc:docMk/>
            <pc:sldMk cId="1040165436" sldId="269"/>
            <ac:inkMk id="23" creationId="{7A79B9FC-67C9-4F1C-8B2D-C36E3D068B8D}"/>
          </ac:inkMkLst>
        </pc:inkChg>
        <pc:inkChg chg="add del mod">
          <ac:chgData name="Mengdie Zhuang" userId="S::mezhuang@syr.edu::6ca69462-4f1f-4e93-84be-92159fac7826" providerId="AD" clId="Web-{A1C945B6-73E5-9D85-8388-34D12DC3EF70}" dt="2020-04-27T02:12:40.475" v="640"/>
          <ac:inkMkLst>
            <pc:docMk/>
            <pc:sldMk cId="1040165436" sldId="269"/>
            <ac:inkMk id="25" creationId="{C9438DDD-0821-4844-AF53-C71886D3E573}"/>
          </ac:inkMkLst>
        </pc:inkChg>
        <pc:inkChg chg="add del mod">
          <ac:chgData name="Mengdie Zhuang" userId="S::mezhuang@syr.edu::6ca69462-4f1f-4e93-84be-92159fac7826" providerId="AD" clId="Web-{A1C945B6-73E5-9D85-8388-34D12DC3EF70}" dt="2020-04-27T02:12:40.473" v="639"/>
          <ac:inkMkLst>
            <pc:docMk/>
            <pc:sldMk cId="1040165436" sldId="269"/>
            <ac:inkMk id="27" creationId="{1E9279E6-5B76-4953-A28D-7BA1D663E76F}"/>
          </ac:inkMkLst>
        </pc:inkChg>
        <pc:inkChg chg="add del mod">
          <ac:chgData name="Mengdie Zhuang" userId="S::mezhuang@syr.edu::6ca69462-4f1f-4e93-84be-92159fac7826" providerId="AD" clId="Web-{A1C945B6-73E5-9D85-8388-34D12DC3EF70}" dt="2020-04-27T02:12:40.472" v="638"/>
          <ac:inkMkLst>
            <pc:docMk/>
            <pc:sldMk cId="1040165436" sldId="269"/>
            <ac:inkMk id="29" creationId="{6378657C-8E44-4B7F-BE86-A165061870DD}"/>
          </ac:inkMkLst>
        </pc:inkChg>
        <pc:inkChg chg="add del mod">
          <ac:chgData name="Mengdie Zhuang" userId="S::mezhuang@syr.edu::6ca69462-4f1f-4e93-84be-92159fac7826" providerId="AD" clId="Web-{A1C945B6-73E5-9D85-8388-34D12DC3EF70}" dt="2020-04-27T02:12:40.470" v="637"/>
          <ac:inkMkLst>
            <pc:docMk/>
            <pc:sldMk cId="1040165436" sldId="269"/>
            <ac:inkMk id="33" creationId="{FD379B9B-5E81-40B0-814E-9A964B0171FA}"/>
          </ac:inkMkLst>
        </pc:inkChg>
        <pc:inkChg chg="del">
          <ac:chgData name="Mengdie Zhuang" userId="S::mezhuang@syr.edu::6ca69462-4f1f-4e93-84be-92159fac7826" providerId="AD" clId="Web-{A1C945B6-73E5-9D85-8388-34D12DC3EF70}" dt="2020-04-27T02:12:57.621" v="649"/>
          <ac:inkMkLst>
            <pc:docMk/>
            <pc:sldMk cId="1040165436" sldId="269"/>
            <ac:inkMk id="34" creationId="{0E8F639B-7560-4C42-B08C-87DD330BD2B5}"/>
          </ac:inkMkLst>
        </pc:inkChg>
        <pc:inkChg chg="del">
          <ac:chgData name="Mengdie Zhuang" userId="S::mezhuang@syr.edu::6ca69462-4f1f-4e93-84be-92159fac7826" providerId="AD" clId="Web-{A1C945B6-73E5-9D85-8388-34D12DC3EF70}" dt="2020-04-27T02:12:48.527" v="645"/>
          <ac:inkMkLst>
            <pc:docMk/>
            <pc:sldMk cId="1040165436" sldId="269"/>
            <ac:inkMk id="35" creationId="{F1E966F1-879E-4F73-8DB2-729DF59B3E11}"/>
          </ac:inkMkLst>
        </pc:inkChg>
        <pc:inkChg chg="add del mod">
          <ac:chgData name="Mengdie Zhuang" userId="S::mezhuang@syr.edu::6ca69462-4f1f-4e93-84be-92159fac7826" providerId="AD" clId="Web-{A1C945B6-73E5-9D85-8388-34D12DC3EF70}" dt="2020-04-27T02:12:40.469" v="636"/>
          <ac:inkMkLst>
            <pc:docMk/>
            <pc:sldMk cId="1040165436" sldId="269"/>
            <ac:inkMk id="36" creationId="{9E50E25A-3AA8-4B2E-9A51-22A2C886D3E6}"/>
          </ac:inkMkLst>
        </pc:inkChg>
      </pc:sldChg>
      <pc:sldChg chg="modSp">
        <pc:chgData name="Mengdie Zhuang" userId="S::mezhuang@syr.edu::6ca69462-4f1f-4e93-84be-92159fac7826" providerId="AD" clId="Web-{A1C945B6-73E5-9D85-8388-34D12DC3EF70}" dt="2020-04-27T03:42:02.818" v="971" actId="14100"/>
        <pc:sldMkLst>
          <pc:docMk/>
          <pc:sldMk cId="1228395383" sldId="271"/>
        </pc:sldMkLst>
        <pc:picChg chg="mod">
          <ac:chgData name="Mengdie Zhuang" userId="S::mezhuang@syr.edu::6ca69462-4f1f-4e93-84be-92159fac7826" providerId="AD" clId="Web-{A1C945B6-73E5-9D85-8388-34D12DC3EF70}" dt="2020-04-27T03:42:02.818" v="971" actId="14100"/>
          <ac:picMkLst>
            <pc:docMk/>
            <pc:sldMk cId="1228395383" sldId="271"/>
            <ac:picMk id="8" creationId="{5DBE5499-8798-FA44-84AD-02CB57262717}"/>
          </ac:picMkLst>
        </pc:picChg>
      </pc:sldChg>
      <pc:sldChg chg="addSp delSp modSp add replId">
        <pc:chgData name="Mengdie Zhuang" userId="S::mezhuang@syr.edu::6ca69462-4f1f-4e93-84be-92159fac7826" providerId="AD" clId="Web-{A1C945B6-73E5-9D85-8388-34D12DC3EF70}" dt="2020-04-27T18:14:41.142" v="1471" actId="1076"/>
        <pc:sldMkLst>
          <pc:docMk/>
          <pc:sldMk cId="1171617427" sldId="276"/>
        </pc:sldMkLst>
        <pc:spChg chg="del">
          <ac:chgData name="Mengdie Zhuang" userId="S::mezhuang@syr.edu::6ca69462-4f1f-4e93-84be-92159fac7826" providerId="AD" clId="Web-{A1C945B6-73E5-9D85-8388-34D12DC3EF70}" dt="2020-04-27T02:19:01.515" v="680"/>
          <ac:spMkLst>
            <pc:docMk/>
            <pc:sldMk cId="1171617427" sldId="276"/>
            <ac:spMk id="2" creationId="{C073478F-DE2B-4C4E-92E9-2B50BAAC9EF1}"/>
          </ac:spMkLst>
        </pc:spChg>
        <pc:spChg chg="add del mod">
          <ac:chgData name="Mengdie Zhuang" userId="S::mezhuang@syr.edu::6ca69462-4f1f-4e93-84be-92159fac7826" providerId="AD" clId="Web-{A1C945B6-73E5-9D85-8388-34D12DC3EF70}" dt="2020-04-27T02:19:15.500" v="683"/>
          <ac:spMkLst>
            <pc:docMk/>
            <pc:sldMk cId="1171617427" sldId="276"/>
            <ac:spMk id="7" creationId="{38C7A177-EB01-4E53-85B1-99DC71BD6D00}"/>
          </ac:spMkLst>
        </pc:spChg>
        <pc:spChg chg="add mod">
          <ac:chgData name="Mengdie Zhuang" userId="S::mezhuang@syr.edu::6ca69462-4f1f-4e93-84be-92159fac7826" providerId="AD" clId="Web-{A1C945B6-73E5-9D85-8388-34D12DC3EF70}" dt="2020-04-27T02:19:21.953" v="684" actId="1076"/>
          <ac:spMkLst>
            <pc:docMk/>
            <pc:sldMk cId="1171617427" sldId="276"/>
            <ac:spMk id="9" creationId="{2A681A9C-A905-4C27-BBF5-5F1149C468A8}"/>
          </ac:spMkLst>
        </pc:spChg>
        <pc:spChg chg="mod">
          <ac:chgData name="Mengdie Zhuang" userId="S::mezhuang@syr.edu::6ca69462-4f1f-4e93-84be-92159fac7826" providerId="AD" clId="Web-{A1C945B6-73E5-9D85-8388-34D12DC3EF70}" dt="2020-04-27T03:30:41.420" v="898" actId="1076"/>
          <ac:spMkLst>
            <pc:docMk/>
            <pc:sldMk cId="1171617427" sldId="276"/>
            <ac:spMk id="30" creationId="{EF6BAB55-6B53-474B-95A7-3C5A07616553}"/>
          </ac:spMkLst>
        </pc:spChg>
        <pc:spChg chg="mod">
          <ac:chgData name="Mengdie Zhuang" userId="S::mezhuang@syr.edu::6ca69462-4f1f-4e93-84be-92159fac7826" providerId="AD" clId="Web-{A1C945B6-73E5-9D85-8388-34D12DC3EF70}" dt="2020-04-27T02:11:47.366" v="633" actId="1076"/>
          <ac:spMkLst>
            <pc:docMk/>
            <pc:sldMk cId="1171617427" sldId="276"/>
            <ac:spMk id="32" creationId="{6C8C7672-895B-4548-AD27-4A8E874EC394}"/>
          </ac:spMkLst>
        </pc:spChg>
        <pc:spChg chg="add mod">
          <ac:chgData name="Mengdie Zhuang" userId="S::mezhuang@syr.edu::6ca69462-4f1f-4e93-84be-92159fac7826" providerId="AD" clId="Web-{A1C945B6-73E5-9D85-8388-34D12DC3EF70}" dt="2020-04-27T18:14:33.189" v="1470" actId="1076"/>
          <ac:spMkLst>
            <pc:docMk/>
            <pc:sldMk cId="1171617427" sldId="276"/>
            <ac:spMk id="43" creationId="{1E9DAD47-15EB-4E84-B69A-A46C25C3B8CB}"/>
          </ac:spMkLst>
        </pc:spChg>
        <pc:spChg chg="add mod">
          <ac:chgData name="Mengdie Zhuang" userId="S::mezhuang@syr.edu::6ca69462-4f1f-4e93-84be-92159fac7826" providerId="AD" clId="Web-{A1C945B6-73E5-9D85-8388-34D12DC3EF70}" dt="2020-04-27T04:32:05.977" v="1340" actId="1076"/>
          <ac:spMkLst>
            <pc:docMk/>
            <pc:sldMk cId="1171617427" sldId="276"/>
            <ac:spMk id="89" creationId="{FDE321FA-5B06-48A0-B9DD-3E2015C48930}"/>
          </ac:spMkLst>
        </pc:spChg>
        <pc:spChg chg="add mod">
          <ac:chgData name="Mengdie Zhuang" userId="S::mezhuang@syr.edu::6ca69462-4f1f-4e93-84be-92159fac7826" providerId="AD" clId="Web-{A1C945B6-73E5-9D85-8388-34D12DC3EF70}" dt="2020-04-27T04:33:40.681" v="1359" actId="1076"/>
          <ac:spMkLst>
            <pc:docMk/>
            <pc:sldMk cId="1171617427" sldId="276"/>
            <ac:spMk id="90" creationId="{41854D30-F81C-4B33-874D-A5B1950F3DA8}"/>
          </ac:spMkLst>
        </pc:spChg>
        <pc:spChg chg="add del mod">
          <ac:chgData name="Mengdie Zhuang" userId="S::mezhuang@syr.edu::6ca69462-4f1f-4e93-84be-92159fac7826" providerId="AD" clId="Web-{A1C945B6-73E5-9D85-8388-34D12DC3EF70}" dt="2020-04-27T04:36:03.542" v="1375"/>
          <ac:spMkLst>
            <pc:docMk/>
            <pc:sldMk cId="1171617427" sldId="276"/>
            <ac:spMk id="91" creationId="{14F76FB2-82E1-47FC-9F19-79C3BD84F5ED}"/>
          </ac:spMkLst>
        </pc:spChg>
        <pc:spChg chg="add del mod">
          <ac:chgData name="Mengdie Zhuang" userId="S::mezhuang@syr.edu::6ca69462-4f1f-4e93-84be-92159fac7826" providerId="AD" clId="Web-{A1C945B6-73E5-9D85-8388-34D12DC3EF70}" dt="2020-04-27T04:36:06.292" v="1376"/>
          <ac:spMkLst>
            <pc:docMk/>
            <pc:sldMk cId="1171617427" sldId="276"/>
            <ac:spMk id="92" creationId="{2C147BF5-6F69-49CC-9553-DAC0BCDF62A0}"/>
          </ac:spMkLst>
        </pc:spChg>
        <pc:spChg chg="add mod">
          <ac:chgData name="Mengdie Zhuang" userId="S::mezhuang@syr.edu::6ca69462-4f1f-4e93-84be-92159fac7826" providerId="AD" clId="Web-{A1C945B6-73E5-9D85-8388-34D12DC3EF70}" dt="2020-04-27T04:37:51.787" v="1378" actId="1076"/>
          <ac:spMkLst>
            <pc:docMk/>
            <pc:sldMk cId="1171617427" sldId="276"/>
            <ac:spMk id="93" creationId="{38832B45-8D6C-4E1E-AFB3-39BE011D42B7}"/>
          </ac:spMkLst>
        </pc:spChg>
        <pc:spChg chg="add mod">
          <ac:chgData name="Mengdie Zhuang" userId="S::mezhuang@syr.edu::6ca69462-4f1f-4e93-84be-92159fac7826" providerId="AD" clId="Web-{A1C945B6-73E5-9D85-8388-34D12DC3EF70}" dt="2020-04-27T04:39:23.422" v="1393" actId="1076"/>
          <ac:spMkLst>
            <pc:docMk/>
            <pc:sldMk cId="1171617427" sldId="276"/>
            <ac:spMk id="94" creationId="{86D434A2-46BE-4BD2-ADDD-1C90B679770B}"/>
          </ac:spMkLst>
        </pc:spChg>
        <pc:spChg chg="add mod">
          <ac:chgData name="Mengdie Zhuang" userId="S::mezhuang@syr.edu::6ca69462-4f1f-4e93-84be-92159fac7826" providerId="AD" clId="Web-{A1C945B6-73E5-9D85-8388-34D12DC3EF70}" dt="2020-04-27T18:14:41.142" v="1471" actId="1076"/>
          <ac:spMkLst>
            <pc:docMk/>
            <pc:sldMk cId="1171617427" sldId="276"/>
            <ac:spMk id="95" creationId="{2F0D4B63-9F97-4FD1-9689-E5DE79E419C1}"/>
          </ac:spMkLst>
        </pc:spChg>
        <pc:spChg chg="add del">
          <ac:chgData name="Mengdie Zhuang" userId="S::mezhuang@syr.edu::6ca69462-4f1f-4e93-84be-92159fac7826" providerId="AD" clId="Web-{A1C945B6-73E5-9D85-8388-34D12DC3EF70}" dt="2020-04-27T04:38:19.261" v="1384"/>
          <ac:spMkLst>
            <pc:docMk/>
            <pc:sldMk cId="1171617427" sldId="276"/>
            <ac:spMk id="96" creationId="{8E6F86E9-D3CD-4B87-A3B7-17953A5A1D38}"/>
          </ac:spMkLst>
        </pc:spChg>
        <pc:spChg chg="add del mod">
          <ac:chgData name="Mengdie Zhuang" userId="S::mezhuang@syr.edu::6ca69462-4f1f-4e93-84be-92159fac7826" providerId="AD" clId="Web-{A1C945B6-73E5-9D85-8388-34D12DC3EF70}" dt="2020-04-27T04:46:33.931" v="1399"/>
          <ac:spMkLst>
            <pc:docMk/>
            <pc:sldMk cId="1171617427" sldId="276"/>
            <ac:spMk id="97" creationId="{F75135E2-5C65-442A-96A1-108DEFB91C79}"/>
          </ac:spMkLst>
        </pc:spChg>
        <pc:spChg chg="add del mod">
          <ac:chgData name="Mengdie Zhuang" userId="S::mezhuang@syr.edu::6ca69462-4f1f-4e93-84be-92159fac7826" providerId="AD" clId="Web-{A1C945B6-73E5-9D85-8388-34D12DC3EF70}" dt="2020-04-27T18:14:23.813" v="1469"/>
          <ac:spMkLst>
            <pc:docMk/>
            <pc:sldMk cId="1171617427" sldId="276"/>
            <ac:spMk id="98" creationId="{2AD3AE7B-104E-45DD-AB53-52186856487C}"/>
          </ac:spMkLst>
        </pc:spChg>
        <pc:picChg chg="del">
          <ac:chgData name="Mengdie Zhuang" userId="S::mezhuang@syr.edu::6ca69462-4f1f-4e93-84be-92159fac7826" providerId="AD" clId="Web-{A1C945B6-73E5-9D85-8388-34D12DC3EF70}" dt="2020-04-27T02:10:45.443" v="611"/>
          <ac:picMkLst>
            <pc:docMk/>
            <pc:sldMk cId="1171617427" sldId="276"/>
            <ac:picMk id="3" creationId="{1AD72D4E-5C30-489A-A3B2-522F4CBF3434}"/>
          </ac:picMkLst>
        </pc:picChg>
        <pc:picChg chg="del">
          <ac:chgData name="Mengdie Zhuang" userId="S::mezhuang@syr.edu::6ca69462-4f1f-4e93-84be-92159fac7826" providerId="AD" clId="Web-{A1C945B6-73E5-9D85-8388-34D12DC3EF70}" dt="2020-04-27T02:10:59.100" v="614"/>
          <ac:picMkLst>
            <pc:docMk/>
            <pc:sldMk cId="1171617427" sldId="276"/>
            <ac:picMk id="4" creationId="{BEBBB44F-5974-4DA8-ACE3-7D167DCB1196}"/>
          </ac:picMkLst>
        </pc:picChg>
        <pc:picChg chg="del">
          <ac:chgData name="Mengdie Zhuang" userId="S::mezhuang@syr.edu::6ca69462-4f1f-4e93-84be-92159fac7826" providerId="AD" clId="Web-{A1C945B6-73E5-9D85-8388-34D12DC3EF70}" dt="2020-04-27T02:10:59.100" v="613"/>
          <ac:picMkLst>
            <pc:docMk/>
            <pc:sldMk cId="1171617427" sldId="276"/>
            <ac:picMk id="6" creationId="{FA1D150D-E4F5-426E-A7BA-5C6CAFC70A1E}"/>
          </ac:picMkLst>
        </pc:picChg>
        <pc:picChg chg="del">
          <ac:chgData name="Mengdie Zhuang" userId="S::mezhuang@syr.edu::6ca69462-4f1f-4e93-84be-92159fac7826" providerId="AD" clId="Web-{A1C945B6-73E5-9D85-8388-34D12DC3EF70}" dt="2020-04-27T02:10:59.100" v="612"/>
          <ac:picMkLst>
            <pc:docMk/>
            <pc:sldMk cId="1171617427" sldId="276"/>
            <ac:picMk id="8" creationId="{9B7A889D-71DE-49F4-8D05-C31FB69412B2}"/>
          </ac:picMkLst>
        </pc:picChg>
        <pc:picChg chg="del">
          <ac:chgData name="Mengdie Zhuang" userId="S::mezhuang@syr.edu::6ca69462-4f1f-4e93-84be-92159fac7826" providerId="AD" clId="Web-{A1C945B6-73E5-9D85-8388-34D12DC3EF70}" dt="2020-04-27T02:11:18.491" v="624"/>
          <ac:picMkLst>
            <pc:docMk/>
            <pc:sldMk cId="1171617427" sldId="276"/>
            <ac:picMk id="10" creationId="{3D1762DF-74F9-456E-821E-B01F0ADACD36}"/>
          </ac:picMkLst>
        </pc:picChg>
        <pc:picChg chg="add del mod">
          <ac:chgData name="Mengdie Zhuang" userId="S::mezhuang@syr.edu::6ca69462-4f1f-4e93-84be-92159fac7826" providerId="AD" clId="Web-{A1C945B6-73E5-9D85-8388-34D12DC3EF70}" dt="2020-04-27T02:28:19.553" v="713"/>
          <ac:picMkLst>
            <pc:docMk/>
            <pc:sldMk cId="1171617427" sldId="276"/>
            <ac:picMk id="11" creationId="{F193B64F-E531-42F3-90FA-33EB88AF19A9}"/>
          </ac:picMkLst>
        </pc:picChg>
        <pc:picChg chg="del">
          <ac:chgData name="Mengdie Zhuang" userId="S::mezhuang@syr.edu::6ca69462-4f1f-4e93-84be-92159fac7826" providerId="AD" clId="Web-{A1C945B6-73E5-9D85-8388-34D12DC3EF70}" dt="2020-04-27T02:11:18.491" v="623"/>
          <ac:picMkLst>
            <pc:docMk/>
            <pc:sldMk cId="1171617427" sldId="276"/>
            <ac:picMk id="12" creationId="{FA077EB1-583A-4232-B2DC-A29F859EE21A}"/>
          </ac:picMkLst>
        </pc:picChg>
        <pc:picChg chg="del">
          <ac:chgData name="Mengdie Zhuang" userId="S::mezhuang@syr.edu::6ca69462-4f1f-4e93-84be-92159fac7826" providerId="AD" clId="Web-{A1C945B6-73E5-9D85-8388-34D12DC3EF70}" dt="2020-04-27T02:11:18.491" v="622"/>
          <ac:picMkLst>
            <pc:docMk/>
            <pc:sldMk cId="1171617427" sldId="276"/>
            <ac:picMk id="14" creationId="{4ED61E27-CBE4-45AD-B7EC-EC56EC994569}"/>
          </ac:picMkLst>
        </pc:picChg>
        <pc:picChg chg="add mod">
          <ac:chgData name="Mengdie Zhuang" userId="S::mezhuang@syr.edu::6ca69462-4f1f-4e93-84be-92159fac7826" providerId="AD" clId="Web-{A1C945B6-73E5-9D85-8388-34D12DC3EF70}" dt="2020-04-27T03:35:52.517" v="939" actId="14100"/>
          <ac:picMkLst>
            <pc:docMk/>
            <pc:sldMk cId="1171617427" sldId="276"/>
            <ac:picMk id="15" creationId="{64525678-12C0-4A51-A783-71B27C820DD6}"/>
          </ac:picMkLst>
        </pc:picChg>
        <pc:picChg chg="del">
          <ac:chgData name="Mengdie Zhuang" userId="S::mezhuang@syr.edu::6ca69462-4f1f-4e93-84be-92159fac7826" providerId="AD" clId="Web-{A1C945B6-73E5-9D85-8388-34D12DC3EF70}" dt="2020-04-27T02:11:18.491" v="621"/>
          <ac:picMkLst>
            <pc:docMk/>
            <pc:sldMk cId="1171617427" sldId="276"/>
            <ac:picMk id="16" creationId="{49C8B738-C06B-4AEB-A88B-4BFB6C777D63}"/>
          </ac:picMkLst>
        </pc:picChg>
        <pc:picChg chg="mod">
          <ac:chgData name="Mengdie Zhuang" userId="S::mezhuang@syr.edu::6ca69462-4f1f-4e93-84be-92159fac7826" providerId="AD" clId="Web-{A1C945B6-73E5-9D85-8388-34D12DC3EF70}" dt="2020-04-27T02:11:07.303" v="615" actId="1076"/>
          <ac:picMkLst>
            <pc:docMk/>
            <pc:sldMk cId="1171617427" sldId="276"/>
            <ac:picMk id="18" creationId="{0012D681-9A45-4C1A-B74A-CEB86C246CD6}"/>
          </ac:picMkLst>
        </pc:picChg>
        <pc:picChg chg="add mod">
          <ac:chgData name="Mengdie Zhuang" userId="S::mezhuang@syr.edu::6ca69462-4f1f-4e93-84be-92159fac7826" providerId="AD" clId="Web-{A1C945B6-73E5-9D85-8388-34D12DC3EF70}" dt="2020-04-27T04:39:18.684" v="1390" actId="1076"/>
          <ac:picMkLst>
            <pc:docMk/>
            <pc:sldMk cId="1171617427" sldId="276"/>
            <ac:picMk id="19" creationId="{C45E6EB5-00F7-42B9-918E-150CE9F32109}"/>
          </ac:picMkLst>
        </pc:picChg>
        <pc:picChg chg="mod">
          <ac:chgData name="Mengdie Zhuang" userId="S::mezhuang@syr.edu::6ca69462-4f1f-4e93-84be-92159fac7826" providerId="AD" clId="Web-{A1C945B6-73E5-9D85-8388-34D12DC3EF70}" dt="2020-04-27T02:11:07.319" v="616" actId="1076"/>
          <ac:picMkLst>
            <pc:docMk/>
            <pc:sldMk cId="1171617427" sldId="276"/>
            <ac:picMk id="20" creationId="{DDF77DB6-4255-4DD8-983D-BC5E62A4F731}"/>
          </ac:picMkLst>
        </pc:picChg>
        <pc:picChg chg="mod">
          <ac:chgData name="Mengdie Zhuang" userId="S::mezhuang@syr.edu::6ca69462-4f1f-4e93-84be-92159fac7826" providerId="AD" clId="Web-{A1C945B6-73E5-9D85-8388-34D12DC3EF70}" dt="2020-04-27T02:11:07.334" v="617" actId="1076"/>
          <ac:picMkLst>
            <pc:docMk/>
            <pc:sldMk cId="1171617427" sldId="276"/>
            <ac:picMk id="22" creationId="{89D1650C-75BA-4063-AF71-9E6B871B38AB}"/>
          </ac:picMkLst>
        </pc:picChg>
        <pc:picChg chg="mod">
          <ac:chgData name="Mengdie Zhuang" userId="S::mezhuang@syr.edu::6ca69462-4f1f-4e93-84be-92159fac7826" providerId="AD" clId="Web-{A1C945B6-73E5-9D85-8388-34D12DC3EF70}" dt="2020-04-27T02:11:37.538" v="625" actId="1076"/>
          <ac:picMkLst>
            <pc:docMk/>
            <pc:sldMk cId="1171617427" sldId="276"/>
            <ac:picMk id="24" creationId="{C0AE4A2C-AE72-48B8-AE5F-57734A4BA2E4}"/>
          </ac:picMkLst>
        </pc:picChg>
        <pc:picChg chg="mod">
          <ac:chgData name="Mengdie Zhuang" userId="S::mezhuang@syr.edu::6ca69462-4f1f-4e93-84be-92159fac7826" providerId="AD" clId="Web-{A1C945B6-73E5-9D85-8388-34D12DC3EF70}" dt="2020-04-27T02:11:37.553" v="626" actId="1076"/>
          <ac:picMkLst>
            <pc:docMk/>
            <pc:sldMk cId="1171617427" sldId="276"/>
            <ac:picMk id="26" creationId="{9288C747-A5B1-4C21-93AB-35FE36D9ABC9}"/>
          </ac:picMkLst>
        </pc:picChg>
        <pc:picChg chg="mod">
          <ac:chgData name="Mengdie Zhuang" userId="S::mezhuang@syr.edu::6ca69462-4f1f-4e93-84be-92159fac7826" providerId="AD" clId="Web-{A1C945B6-73E5-9D85-8388-34D12DC3EF70}" dt="2020-04-27T02:11:37.569" v="627" actId="1076"/>
          <ac:picMkLst>
            <pc:docMk/>
            <pc:sldMk cId="1171617427" sldId="276"/>
            <ac:picMk id="28" creationId="{12E3FEDD-7BFF-40B6-80DC-B8D0A6845523}"/>
          </ac:picMkLst>
        </pc:picChg>
        <pc:picChg chg="add del mod">
          <ac:chgData name="Mengdie Zhuang" userId="S::mezhuang@syr.edu::6ca69462-4f1f-4e93-84be-92159fac7826" providerId="AD" clId="Web-{A1C945B6-73E5-9D85-8388-34D12DC3EF70}" dt="2020-04-27T02:28:22.350" v="714"/>
          <ac:picMkLst>
            <pc:docMk/>
            <pc:sldMk cId="1171617427" sldId="276"/>
            <ac:picMk id="38" creationId="{C63E57A2-A191-4581-9DA3-83EE13F0ECF6}"/>
          </ac:picMkLst>
        </pc:picChg>
        <pc:picChg chg="add mod">
          <ac:chgData name="Mengdie Zhuang" userId="S::mezhuang@syr.edu::6ca69462-4f1f-4e93-84be-92159fac7826" providerId="AD" clId="Web-{A1C945B6-73E5-9D85-8388-34D12DC3EF70}" dt="2020-04-27T04:39:18.671" v="1389" actId="1076"/>
          <ac:picMkLst>
            <pc:docMk/>
            <pc:sldMk cId="1171617427" sldId="276"/>
            <ac:picMk id="39" creationId="{668B4920-2CCB-478B-A228-7951C8D871EE}"/>
          </ac:picMkLst>
        </pc:picChg>
        <pc:picChg chg="add mod">
          <ac:chgData name="Mengdie Zhuang" userId="S::mezhuang@syr.edu::6ca69462-4f1f-4e93-84be-92159fac7826" providerId="AD" clId="Web-{A1C945B6-73E5-9D85-8388-34D12DC3EF70}" dt="2020-04-27T04:39:18.694" v="1391" actId="1076"/>
          <ac:picMkLst>
            <pc:docMk/>
            <pc:sldMk cId="1171617427" sldId="276"/>
            <ac:picMk id="40" creationId="{BF9F6E74-BD44-4BBB-BE00-BE402FF478B0}"/>
          </ac:picMkLst>
        </pc:picChg>
        <pc:picChg chg="add mod">
          <ac:chgData name="Mengdie Zhuang" userId="S::mezhuang@syr.edu::6ca69462-4f1f-4e93-84be-92159fac7826" providerId="AD" clId="Web-{A1C945B6-73E5-9D85-8388-34D12DC3EF70}" dt="2020-04-27T03:35:47.142" v="938" actId="14100"/>
          <ac:picMkLst>
            <pc:docMk/>
            <pc:sldMk cId="1171617427" sldId="276"/>
            <ac:picMk id="42" creationId="{437D979D-74D2-4DCF-95C4-0D8AADFBCD83}"/>
          </ac:picMkLst>
        </pc:picChg>
        <pc:picChg chg="add del mod">
          <ac:chgData name="Mengdie Zhuang" userId="S::mezhuang@syr.edu::6ca69462-4f1f-4e93-84be-92159fac7826" providerId="AD" clId="Web-{A1C945B6-73E5-9D85-8388-34D12DC3EF70}" dt="2020-04-27T04:31:39.727" v="1333"/>
          <ac:picMkLst>
            <pc:docMk/>
            <pc:sldMk cId="1171617427" sldId="276"/>
            <ac:picMk id="63" creationId="{0D2EA811-12A7-4738-A08D-D3681838CA08}"/>
          </ac:picMkLst>
        </pc:picChg>
        <pc:picChg chg="add del mod">
          <ac:chgData name="Mengdie Zhuang" userId="S::mezhuang@syr.edu::6ca69462-4f1f-4e93-84be-92159fac7826" providerId="AD" clId="Web-{A1C945B6-73E5-9D85-8388-34D12DC3EF70}" dt="2020-04-27T04:31:39.727" v="1332"/>
          <ac:picMkLst>
            <pc:docMk/>
            <pc:sldMk cId="1171617427" sldId="276"/>
            <ac:picMk id="65" creationId="{4ABD0CBE-E8C3-423B-931B-B15C0E0CBD82}"/>
          </ac:picMkLst>
        </pc:picChg>
        <pc:picChg chg="add del mod">
          <ac:chgData name="Mengdie Zhuang" userId="S::mezhuang@syr.edu::6ca69462-4f1f-4e93-84be-92159fac7826" providerId="AD" clId="Web-{A1C945B6-73E5-9D85-8388-34D12DC3EF70}" dt="2020-04-27T04:31:39.727" v="1331"/>
          <ac:picMkLst>
            <pc:docMk/>
            <pc:sldMk cId="1171617427" sldId="276"/>
            <ac:picMk id="67" creationId="{16EE68F0-E5FB-4011-97D5-BAA63AEFD28D}"/>
          </ac:picMkLst>
        </pc:picChg>
        <pc:picChg chg="add del mod">
          <ac:chgData name="Mengdie Zhuang" userId="S::mezhuang@syr.edu::6ca69462-4f1f-4e93-84be-92159fac7826" providerId="AD" clId="Web-{A1C945B6-73E5-9D85-8388-34D12DC3EF70}" dt="2020-04-27T04:31:39.727" v="1330"/>
          <ac:picMkLst>
            <pc:docMk/>
            <pc:sldMk cId="1171617427" sldId="276"/>
            <ac:picMk id="69" creationId="{F91A75D6-3BDB-48C9-8414-2F12FD23049F}"/>
          </ac:picMkLst>
        </pc:picChg>
        <pc:picChg chg="add del mod">
          <ac:chgData name="Mengdie Zhuang" userId="S::mezhuang@syr.edu::6ca69462-4f1f-4e93-84be-92159fac7826" providerId="AD" clId="Web-{A1C945B6-73E5-9D85-8388-34D12DC3EF70}" dt="2020-04-27T04:31:39.727" v="1329"/>
          <ac:picMkLst>
            <pc:docMk/>
            <pc:sldMk cId="1171617427" sldId="276"/>
            <ac:picMk id="71" creationId="{2CB09CE5-3928-4994-8D0B-43542A7AD2C3}"/>
          </ac:picMkLst>
        </pc:picChg>
        <pc:picChg chg="add del mod">
          <ac:chgData name="Mengdie Zhuang" userId="S::mezhuang@syr.edu::6ca69462-4f1f-4e93-84be-92159fac7826" providerId="AD" clId="Web-{A1C945B6-73E5-9D85-8388-34D12DC3EF70}" dt="2020-04-27T04:31:39.727" v="1328"/>
          <ac:picMkLst>
            <pc:docMk/>
            <pc:sldMk cId="1171617427" sldId="276"/>
            <ac:picMk id="73" creationId="{1918A56F-362F-4EC2-BA56-D9175ECB1325}"/>
          </ac:picMkLst>
        </pc:picChg>
        <pc:picChg chg="add del mod">
          <ac:chgData name="Mengdie Zhuang" userId="S::mezhuang@syr.edu::6ca69462-4f1f-4e93-84be-92159fac7826" providerId="AD" clId="Web-{A1C945B6-73E5-9D85-8388-34D12DC3EF70}" dt="2020-04-27T04:33:05.025" v="1358"/>
          <ac:picMkLst>
            <pc:docMk/>
            <pc:sldMk cId="1171617427" sldId="276"/>
            <ac:picMk id="75" creationId="{BF62FB27-BF41-41D3-8CC2-76E418CD98C3}"/>
          </ac:picMkLst>
        </pc:picChg>
        <pc:picChg chg="add del mod">
          <ac:chgData name="Mengdie Zhuang" userId="S::mezhuang@syr.edu::6ca69462-4f1f-4e93-84be-92159fac7826" providerId="AD" clId="Web-{A1C945B6-73E5-9D85-8388-34D12DC3EF70}" dt="2020-04-27T04:33:05.025" v="1357"/>
          <ac:picMkLst>
            <pc:docMk/>
            <pc:sldMk cId="1171617427" sldId="276"/>
            <ac:picMk id="77" creationId="{4ED87577-8295-4E3E-BEAE-8B0F91D89D62}"/>
          </ac:picMkLst>
        </pc:picChg>
        <pc:picChg chg="add del mod">
          <ac:chgData name="Mengdie Zhuang" userId="S::mezhuang@syr.edu::6ca69462-4f1f-4e93-84be-92159fac7826" providerId="AD" clId="Web-{A1C945B6-73E5-9D85-8388-34D12DC3EF70}" dt="2020-04-27T04:33:05.025" v="1356"/>
          <ac:picMkLst>
            <pc:docMk/>
            <pc:sldMk cId="1171617427" sldId="276"/>
            <ac:picMk id="79" creationId="{2383670D-D3F7-4CE2-8FC7-58993B3147E8}"/>
          </ac:picMkLst>
        </pc:picChg>
        <pc:picChg chg="add del mod">
          <ac:chgData name="Mengdie Zhuang" userId="S::mezhuang@syr.edu::6ca69462-4f1f-4e93-84be-92159fac7826" providerId="AD" clId="Web-{A1C945B6-73E5-9D85-8388-34D12DC3EF70}" dt="2020-04-27T04:33:05.025" v="1355"/>
          <ac:picMkLst>
            <pc:docMk/>
            <pc:sldMk cId="1171617427" sldId="276"/>
            <ac:picMk id="81" creationId="{E60D7FEF-0B92-4D1C-BD02-3BFEAE344FEA}"/>
          </ac:picMkLst>
        </pc:picChg>
        <pc:picChg chg="add del mod">
          <ac:chgData name="Mengdie Zhuang" userId="S::mezhuang@syr.edu::6ca69462-4f1f-4e93-84be-92159fac7826" providerId="AD" clId="Web-{A1C945B6-73E5-9D85-8388-34D12DC3EF70}" dt="2020-04-27T04:31:39.727" v="1327"/>
          <ac:picMkLst>
            <pc:docMk/>
            <pc:sldMk cId="1171617427" sldId="276"/>
            <ac:picMk id="83" creationId="{4784B870-BCAA-44D3-AB51-F2BF3372D7B2}"/>
          </ac:picMkLst>
        </pc:picChg>
        <pc:picChg chg="add del mod">
          <ac:chgData name="Mengdie Zhuang" userId="S::mezhuang@syr.edu::6ca69462-4f1f-4e93-84be-92159fac7826" providerId="AD" clId="Web-{A1C945B6-73E5-9D85-8388-34D12DC3EF70}" dt="2020-04-27T04:31:39.727" v="1326"/>
          <ac:picMkLst>
            <pc:docMk/>
            <pc:sldMk cId="1171617427" sldId="276"/>
            <ac:picMk id="84" creationId="{BEF6F9A0-C4A7-4B9D-B37A-AFBDCE2CFEC6}"/>
          </ac:picMkLst>
        </pc:picChg>
        <pc:picChg chg="add del mod">
          <ac:chgData name="Mengdie Zhuang" userId="S::mezhuang@syr.edu::6ca69462-4f1f-4e93-84be-92159fac7826" providerId="AD" clId="Web-{A1C945B6-73E5-9D85-8388-34D12DC3EF70}" dt="2020-04-27T04:31:39.727" v="1325"/>
          <ac:picMkLst>
            <pc:docMk/>
            <pc:sldMk cId="1171617427" sldId="276"/>
            <ac:picMk id="85" creationId="{DBA8D657-234B-4516-B3ED-103214CE31FD}"/>
          </ac:picMkLst>
        </pc:picChg>
        <pc:picChg chg="add del mod">
          <ac:chgData name="Mengdie Zhuang" userId="S::mezhuang@syr.edu::6ca69462-4f1f-4e93-84be-92159fac7826" providerId="AD" clId="Web-{A1C945B6-73E5-9D85-8388-34D12DC3EF70}" dt="2020-04-27T04:31:39.727" v="1324"/>
          <ac:picMkLst>
            <pc:docMk/>
            <pc:sldMk cId="1171617427" sldId="276"/>
            <ac:picMk id="86" creationId="{B72EB7B7-9DB9-4B03-8B89-86AA743D9FF3}"/>
          </ac:picMkLst>
        </pc:picChg>
        <pc:picChg chg="add mod">
          <ac:chgData name="Mengdie Zhuang" userId="S::mezhuang@syr.edu::6ca69462-4f1f-4e93-84be-92159fac7826" providerId="AD" clId="Web-{A1C945B6-73E5-9D85-8388-34D12DC3EF70}" dt="2020-04-27T04:39:18.704" v="1392" actId="1076"/>
          <ac:picMkLst>
            <pc:docMk/>
            <pc:sldMk cId="1171617427" sldId="276"/>
            <ac:picMk id="87" creationId="{8789D0C4-6B92-46F8-A2BA-B82D7E613C8D}"/>
          </ac:picMkLst>
        </pc:picChg>
        <pc:inkChg chg="del mod">
          <ac:chgData name="Mengdie Zhuang" userId="S::mezhuang@syr.edu::6ca69462-4f1f-4e93-84be-92159fac7826" providerId="AD" clId="Web-{A1C945B6-73E5-9D85-8388-34D12DC3EF70}" dt="2020-04-27T02:26:17.427" v="699"/>
          <ac:inkMkLst>
            <pc:docMk/>
            <pc:sldMk cId="1171617427" sldId="276"/>
            <ac:inkMk id="23" creationId="{7A79B9FC-67C9-4F1C-8B2D-C36E3D068B8D}"/>
          </ac:inkMkLst>
        </pc:inkChg>
        <pc:inkChg chg="mod">
          <ac:chgData name="Mengdie Zhuang" userId="S::mezhuang@syr.edu::6ca69462-4f1f-4e93-84be-92159fac7826" providerId="AD" clId="Web-{A1C945B6-73E5-9D85-8388-34D12DC3EF70}" dt="2020-04-27T02:11:37.585" v="628" actId="1076"/>
          <ac:inkMkLst>
            <pc:docMk/>
            <pc:sldMk cId="1171617427" sldId="276"/>
            <ac:inkMk id="25" creationId="{C9438DDD-0821-4844-AF53-C71886D3E573}"/>
          </ac:inkMkLst>
        </pc:inkChg>
        <pc:inkChg chg="mod">
          <ac:chgData name="Mengdie Zhuang" userId="S::mezhuang@syr.edu::6ca69462-4f1f-4e93-84be-92159fac7826" providerId="AD" clId="Web-{A1C945B6-73E5-9D85-8388-34D12DC3EF70}" dt="2020-04-27T02:11:37.585" v="629" actId="1076"/>
          <ac:inkMkLst>
            <pc:docMk/>
            <pc:sldMk cId="1171617427" sldId="276"/>
            <ac:inkMk id="27" creationId="{1E9279E6-5B76-4953-A28D-7BA1D663E76F}"/>
          </ac:inkMkLst>
        </pc:inkChg>
        <pc:inkChg chg="del mod">
          <ac:chgData name="Mengdie Zhuang" userId="S::mezhuang@syr.edu::6ca69462-4f1f-4e93-84be-92159fac7826" providerId="AD" clId="Web-{A1C945B6-73E5-9D85-8388-34D12DC3EF70}" dt="2020-04-27T02:26:36.145" v="701"/>
          <ac:inkMkLst>
            <pc:docMk/>
            <pc:sldMk cId="1171617427" sldId="276"/>
            <ac:inkMk id="29" creationId="{6378657C-8E44-4B7F-BE86-A165061870DD}"/>
          </ac:inkMkLst>
        </pc:inkChg>
        <pc:inkChg chg="del mod">
          <ac:chgData name="Mengdie Zhuang" userId="S::mezhuang@syr.edu::6ca69462-4f1f-4e93-84be-92159fac7826" providerId="AD" clId="Web-{A1C945B6-73E5-9D85-8388-34D12DC3EF70}" dt="2020-04-27T02:26:28.645" v="700"/>
          <ac:inkMkLst>
            <pc:docMk/>
            <pc:sldMk cId="1171617427" sldId="276"/>
            <ac:inkMk id="33" creationId="{FD379B9B-5E81-40B0-814E-9A964B0171FA}"/>
          </ac:inkMkLst>
        </pc:inkChg>
        <pc:inkChg chg="mod">
          <ac:chgData name="Mengdie Zhuang" userId="S::mezhuang@syr.edu::6ca69462-4f1f-4e93-84be-92159fac7826" providerId="AD" clId="Web-{A1C945B6-73E5-9D85-8388-34D12DC3EF70}" dt="2020-04-27T02:11:07.334" v="618" actId="1076"/>
          <ac:inkMkLst>
            <pc:docMk/>
            <pc:sldMk cId="1171617427" sldId="276"/>
            <ac:inkMk id="34" creationId="{0E8F639B-7560-4C42-B08C-87DD330BD2B5}"/>
          </ac:inkMkLst>
        </pc:inkChg>
        <pc:inkChg chg="mod">
          <ac:chgData name="Mengdie Zhuang" userId="S::mezhuang@syr.edu::6ca69462-4f1f-4e93-84be-92159fac7826" providerId="AD" clId="Web-{A1C945B6-73E5-9D85-8388-34D12DC3EF70}" dt="2020-04-27T02:11:07.334" v="619" actId="1076"/>
          <ac:inkMkLst>
            <pc:docMk/>
            <pc:sldMk cId="1171617427" sldId="276"/>
            <ac:inkMk id="35" creationId="{F1E966F1-879E-4F73-8DB2-729DF59B3E11}"/>
          </ac:inkMkLst>
        </pc:inkChg>
        <pc:inkChg chg="mod">
          <ac:chgData name="Mengdie Zhuang" userId="S::mezhuang@syr.edu::6ca69462-4f1f-4e93-84be-92159fac7826" providerId="AD" clId="Web-{A1C945B6-73E5-9D85-8388-34D12DC3EF70}" dt="2020-04-27T02:11:37.600" v="632" actId="1076"/>
          <ac:inkMkLst>
            <pc:docMk/>
            <pc:sldMk cId="1171617427" sldId="276"/>
            <ac:inkMk id="36" creationId="{9E50E25A-3AA8-4B2E-9A51-22A2C886D3E6}"/>
          </ac:inkMkLst>
        </pc:inkChg>
        <pc:inkChg chg="add del">
          <ac:chgData name="Mengdie Zhuang" userId="S::mezhuang@syr.edu::6ca69462-4f1f-4e93-84be-92159fac7826" providerId="AD" clId="Web-{A1C945B6-73E5-9D85-8388-34D12DC3EF70}" dt="2020-04-27T02:41:02.515" v="753"/>
          <ac:inkMkLst>
            <pc:docMk/>
            <pc:sldMk cId="1171617427" sldId="276"/>
            <ac:inkMk id="44" creationId="{270FC9AD-50E9-4DF9-9F86-B3A3F6AC8A42}"/>
          </ac:inkMkLst>
        </pc:inkChg>
        <pc:inkChg chg="add del">
          <ac:chgData name="Mengdie Zhuang" userId="S::mezhuang@syr.edu::6ca69462-4f1f-4e93-84be-92159fac7826" providerId="AD" clId="Web-{A1C945B6-73E5-9D85-8388-34D12DC3EF70}" dt="2020-04-27T02:41:08.719" v="755"/>
          <ac:inkMkLst>
            <pc:docMk/>
            <pc:sldMk cId="1171617427" sldId="276"/>
            <ac:inkMk id="45" creationId="{2824F403-EF92-43EB-8BD3-C3AEE4A7CDC3}"/>
          </ac:inkMkLst>
        </pc:inkChg>
        <pc:inkChg chg="add del">
          <ac:chgData name="Mengdie Zhuang" userId="S::mezhuang@syr.edu::6ca69462-4f1f-4e93-84be-92159fac7826" providerId="AD" clId="Web-{A1C945B6-73E5-9D85-8388-34D12DC3EF70}" dt="2020-04-27T02:41:12.781" v="757"/>
          <ac:inkMkLst>
            <pc:docMk/>
            <pc:sldMk cId="1171617427" sldId="276"/>
            <ac:inkMk id="46" creationId="{5F724F6E-2FAA-4B75-A1A3-B36F28407E85}"/>
          </ac:inkMkLst>
        </pc:inkChg>
        <pc:inkChg chg="add del">
          <ac:chgData name="Mengdie Zhuang" userId="S::mezhuang@syr.edu::6ca69462-4f1f-4e93-84be-92159fac7826" providerId="AD" clId="Web-{A1C945B6-73E5-9D85-8388-34D12DC3EF70}" dt="2020-04-27T02:41:18.469" v="759"/>
          <ac:inkMkLst>
            <pc:docMk/>
            <pc:sldMk cId="1171617427" sldId="276"/>
            <ac:inkMk id="47" creationId="{9ACC8CC7-3355-4A33-8FE1-0AA8A1E5A2FF}"/>
          </ac:inkMkLst>
        </pc:inkChg>
        <pc:inkChg chg="add del">
          <ac:chgData name="Mengdie Zhuang" userId="S::mezhuang@syr.edu::6ca69462-4f1f-4e93-84be-92159fac7826" providerId="AD" clId="Web-{A1C945B6-73E5-9D85-8388-34D12DC3EF70}" dt="2020-04-27T02:41:22.109" v="761"/>
          <ac:inkMkLst>
            <pc:docMk/>
            <pc:sldMk cId="1171617427" sldId="276"/>
            <ac:inkMk id="48" creationId="{3E562497-D9DE-4319-A338-E7FCD624827B}"/>
          </ac:inkMkLst>
        </pc:inkChg>
        <pc:inkChg chg="add mod">
          <ac:chgData name="Mengdie Zhuang" userId="S::mezhuang@syr.edu::6ca69462-4f1f-4e93-84be-92159fac7826" providerId="AD" clId="Web-{A1C945B6-73E5-9D85-8388-34D12DC3EF70}" dt="2020-04-27T02:41:47.422" v="764" actId="1076"/>
          <ac:inkMkLst>
            <pc:docMk/>
            <pc:sldMk cId="1171617427" sldId="276"/>
            <ac:inkMk id="49" creationId="{A88A03C9-BA96-4C53-9DDD-EC1D71A7953F}"/>
          </ac:inkMkLst>
        </pc:inkChg>
        <pc:inkChg chg="add mod">
          <ac:chgData name="Mengdie Zhuang" userId="S::mezhuang@syr.edu::6ca69462-4f1f-4e93-84be-92159fac7826" providerId="AD" clId="Web-{A1C945B6-73E5-9D85-8388-34D12DC3EF70}" dt="2020-04-27T02:42:41.376" v="767" actId="1076"/>
          <ac:inkMkLst>
            <pc:docMk/>
            <pc:sldMk cId="1171617427" sldId="276"/>
            <ac:inkMk id="50" creationId="{96920271-A5E9-4425-B869-FC0E77C51D6C}"/>
          </ac:inkMkLst>
        </pc:inkChg>
        <pc:inkChg chg="add mod">
          <ac:chgData name="Mengdie Zhuang" userId="S::mezhuang@syr.edu::6ca69462-4f1f-4e93-84be-92159fac7826" providerId="AD" clId="Web-{A1C945B6-73E5-9D85-8388-34D12DC3EF70}" dt="2020-04-27T02:42:09.938" v="766" actId="1076"/>
          <ac:inkMkLst>
            <pc:docMk/>
            <pc:sldMk cId="1171617427" sldId="276"/>
            <ac:inkMk id="51" creationId="{F0024DC6-CBCC-4BF6-B061-3E8D7E8F5B68}"/>
          </ac:inkMkLst>
        </pc:inkChg>
        <pc:inkChg chg="add mod">
          <ac:chgData name="Mengdie Zhuang" userId="S::mezhuang@syr.edu::6ca69462-4f1f-4e93-84be-92159fac7826" providerId="AD" clId="Web-{A1C945B6-73E5-9D85-8388-34D12DC3EF70}" dt="2020-04-27T02:42:53.642" v="769" actId="1076"/>
          <ac:inkMkLst>
            <pc:docMk/>
            <pc:sldMk cId="1171617427" sldId="276"/>
            <ac:inkMk id="52" creationId="{4FBED00E-2431-4FAA-B1F8-65AB5DE8D472}"/>
          </ac:inkMkLst>
        </pc:inkChg>
        <pc:inkChg chg="add mod">
          <ac:chgData name="Mengdie Zhuang" userId="S::mezhuang@syr.edu::6ca69462-4f1f-4e93-84be-92159fac7826" providerId="AD" clId="Web-{A1C945B6-73E5-9D85-8388-34D12DC3EF70}" dt="2020-04-27T02:43:04.376" v="771" actId="1076"/>
          <ac:inkMkLst>
            <pc:docMk/>
            <pc:sldMk cId="1171617427" sldId="276"/>
            <ac:inkMk id="53" creationId="{714390E2-C1EB-4603-B57F-8F9B642114A9}"/>
          </ac:inkMkLst>
        </pc:inkChg>
        <pc:inkChg chg="add mod">
          <ac:chgData name="Mengdie Zhuang" userId="S::mezhuang@syr.edu::6ca69462-4f1f-4e93-84be-92159fac7826" providerId="AD" clId="Web-{A1C945B6-73E5-9D85-8388-34D12DC3EF70}" dt="2020-04-27T02:43:19.533" v="773" actId="1076"/>
          <ac:inkMkLst>
            <pc:docMk/>
            <pc:sldMk cId="1171617427" sldId="276"/>
            <ac:inkMk id="54" creationId="{3054ECAE-FDFC-4F1A-A1A8-3E818DB27919}"/>
          </ac:inkMkLst>
        </pc:inkChg>
        <pc:inkChg chg="add mod">
          <ac:chgData name="Mengdie Zhuang" userId="S::mezhuang@syr.edu::6ca69462-4f1f-4e93-84be-92159fac7826" providerId="AD" clId="Web-{A1C945B6-73E5-9D85-8388-34D12DC3EF70}" dt="2020-04-27T02:43:28.659" v="775" actId="1076"/>
          <ac:inkMkLst>
            <pc:docMk/>
            <pc:sldMk cId="1171617427" sldId="276"/>
            <ac:inkMk id="55" creationId="{FEA11758-70D7-4711-8BE6-01D6E6C009F9}"/>
          </ac:inkMkLst>
        </pc:inkChg>
        <pc:inkChg chg="add mod">
          <ac:chgData name="Mengdie Zhuang" userId="S::mezhuang@syr.edu::6ca69462-4f1f-4e93-84be-92159fac7826" providerId="AD" clId="Web-{A1C945B6-73E5-9D85-8388-34D12DC3EF70}" dt="2020-04-27T02:43:37.845" v="777" actId="1076"/>
          <ac:inkMkLst>
            <pc:docMk/>
            <pc:sldMk cId="1171617427" sldId="276"/>
            <ac:inkMk id="56" creationId="{BF8E6B00-A5E3-4E14-9A76-F9CD949BE404}"/>
          </ac:inkMkLst>
        </pc:inkChg>
        <pc:inkChg chg="add mod">
          <ac:chgData name="Mengdie Zhuang" userId="S::mezhuang@syr.edu::6ca69462-4f1f-4e93-84be-92159fac7826" providerId="AD" clId="Web-{A1C945B6-73E5-9D85-8388-34D12DC3EF70}" dt="2020-04-27T02:43:52.299" v="779" actId="1076"/>
          <ac:inkMkLst>
            <pc:docMk/>
            <pc:sldMk cId="1171617427" sldId="276"/>
            <ac:inkMk id="57" creationId="{D2274555-DE40-4124-B91C-9A791964B907}"/>
          </ac:inkMkLst>
        </pc:inkChg>
        <pc:inkChg chg="add mod">
          <ac:chgData name="Mengdie Zhuang" userId="S::mezhuang@syr.edu::6ca69462-4f1f-4e93-84be-92159fac7826" providerId="AD" clId="Web-{A1C945B6-73E5-9D85-8388-34D12DC3EF70}" dt="2020-04-27T02:52:21.493" v="787" actId="1076"/>
          <ac:inkMkLst>
            <pc:docMk/>
            <pc:sldMk cId="1171617427" sldId="276"/>
            <ac:inkMk id="58" creationId="{5727496A-C489-4671-8A06-714D68A84B41}"/>
          </ac:inkMkLst>
        </pc:inkChg>
        <pc:inkChg chg="add mod">
          <ac:chgData name="Mengdie Zhuang" userId="S::mezhuang@syr.edu::6ca69462-4f1f-4e93-84be-92159fac7826" providerId="AD" clId="Web-{A1C945B6-73E5-9D85-8388-34D12DC3EF70}" dt="2020-04-27T02:44:33.721" v="782" actId="1076"/>
          <ac:inkMkLst>
            <pc:docMk/>
            <pc:sldMk cId="1171617427" sldId="276"/>
            <ac:inkMk id="59" creationId="{BCCDC492-BC33-4CEC-A670-62B4ECD59EFE}"/>
          </ac:inkMkLst>
        </pc:inkChg>
        <pc:inkChg chg="add mod">
          <ac:chgData name="Mengdie Zhuang" userId="S::mezhuang@syr.edu::6ca69462-4f1f-4e93-84be-92159fac7826" providerId="AD" clId="Web-{A1C945B6-73E5-9D85-8388-34D12DC3EF70}" dt="2020-04-27T02:51:56.368" v="784" actId="1076"/>
          <ac:inkMkLst>
            <pc:docMk/>
            <pc:sldMk cId="1171617427" sldId="276"/>
            <ac:inkMk id="60" creationId="{E7FACD2B-F843-4B15-8504-F0F9DFC7641A}"/>
          </ac:inkMkLst>
        </pc:inkChg>
        <pc:inkChg chg="add mod">
          <ac:chgData name="Mengdie Zhuang" userId="S::mezhuang@syr.edu::6ca69462-4f1f-4e93-84be-92159fac7826" providerId="AD" clId="Web-{A1C945B6-73E5-9D85-8388-34D12DC3EF70}" dt="2020-04-27T02:52:11.884" v="786" actId="1076"/>
          <ac:inkMkLst>
            <pc:docMk/>
            <pc:sldMk cId="1171617427" sldId="276"/>
            <ac:inkMk id="61" creationId="{65878596-80F9-4EA0-AC07-912600379D2A}"/>
          </ac:inkMkLst>
        </pc:inkChg>
        <pc:inkChg chg="add mod">
          <ac:chgData name="Mengdie Zhuang" userId="S::mezhuang@syr.edu::6ca69462-4f1f-4e93-84be-92159fac7826" providerId="AD" clId="Web-{A1C945B6-73E5-9D85-8388-34D12DC3EF70}" dt="2020-04-27T02:52:32.050" v="789" actId="1076"/>
          <ac:inkMkLst>
            <pc:docMk/>
            <pc:sldMk cId="1171617427" sldId="276"/>
            <ac:inkMk id="62" creationId="{B456F45F-A07B-4C4E-9D24-D6867B009875}"/>
          </ac:inkMkLst>
        </pc:inkChg>
      </pc:sldChg>
      <pc:sldChg chg="addSp modSp new mod setBg">
        <pc:chgData name="Mengdie Zhuang" userId="S::mezhuang@syr.edu::6ca69462-4f1f-4e93-84be-92159fac7826" providerId="AD" clId="Web-{A1C945B6-73E5-9D85-8388-34D12DC3EF70}" dt="2020-04-27T04:54:07.092" v="1466" actId="1076"/>
        <pc:sldMkLst>
          <pc:docMk/>
          <pc:sldMk cId="2755910953" sldId="279"/>
        </pc:sldMkLst>
        <pc:spChg chg="mod">
          <ac:chgData name="Mengdie Zhuang" userId="S::mezhuang@syr.edu::6ca69462-4f1f-4e93-84be-92159fac7826" providerId="AD" clId="Web-{A1C945B6-73E5-9D85-8388-34D12DC3EF70}" dt="2020-04-27T04:52:36.810" v="1452" actId="20577"/>
          <ac:spMkLst>
            <pc:docMk/>
            <pc:sldMk cId="2755910953" sldId="279"/>
            <ac:spMk id="2" creationId="{EF1A24AE-E72D-46EB-AADA-136CC4F62D5A}"/>
          </ac:spMkLst>
        </pc:spChg>
        <pc:spChg chg="mod">
          <ac:chgData name="Mengdie Zhuang" userId="S::mezhuang@syr.edu::6ca69462-4f1f-4e93-84be-92159fac7826" providerId="AD" clId="Web-{A1C945B6-73E5-9D85-8388-34D12DC3EF70}" dt="2020-04-27T04:54:07.092" v="1466" actId="1076"/>
          <ac:spMkLst>
            <pc:docMk/>
            <pc:sldMk cId="2755910953" sldId="279"/>
            <ac:spMk id="3" creationId="{ABCA26A7-BD8E-440B-B1B2-5452E241DB33}"/>
          </ac:spMkLst>
        </pc:spChg>
        <pc:spChg chg="add">
          <ac:chgData name="Mengdie Zhuang" userId="S::mezhuang@syr.edu::6ca69462-4f1f-4e93-84be-92159fac7826" providerId="AD" clId="Web-{A1C945B6-73E5-9D85-8388-34D12DC3EF70}" dt="2020-04-27T04:52:26.060" v="1427"/>
          <ac:spMkLst>
            <pc:docMk/>
            <pc:sldMk cId="2755910953" sldId="279"/>
            <ac:spMk id="8" creationId="{D278ADA9-6383-4BDD-80D2-8899A402687B}"/>
          </ac:spMkLst>
        </pc:spChg>
        <pc:spChg chg="add">
          <ac:chgData name="Mengdie Zhuang" userId="S::mezhuang@syr.edu::6ca69462-4f1f-4e93-84be-92159fac7826" providerId="AD" clId="Web-{A1C945B6-73E5-9D85-8388-34D12DC3EF70}" dt="2020-04-27T04:52:26.060" v="1427"/>
          <ac:spMkLst>
            <pc:docMk/>
            <pc:sldMk cId="2755910953" sldId="279"/>
            <ac:spMk id="10" creationId="{484B7147-B0F6-40ED-B5A2-FF72BC8198B6}"/>
          </ac:spMkLst>
        </pc:spChg>
        <pc:spChg chg="add">
          <ac:chgData name="Mengdie Zhuang" userId="S::mezhuang@syr.edu::6ca69462-4f1f-4e93-84be-92159fac7826" providerId="AD" clId="Web-{A1C945B6-73E5-9D85-8388-34D12DC3EF70}" dt="2020-04-27T04:52:26.060" v="1427"/>
          <ac:spMkLst>
            <pc:docMk/>
            <pc:sldMk cId="2755910953" sldId="279"/>
            <ac:spMk id="12" creationId="{B36D2DE0-0628-4A9A-A59D-7BA8B5EB3022}"/>
          </ac:spMkLst>
        </pc:spChg>
        <pc:spChg chg="add">
          <ac:chgData name="Mengdie Zhuang" userId="S::mezhuang@syr.edu::6ca69462-4f1f-4e93-84be-92159fac7826" providerId="AD" clId="Web-{A1C945B6-73E5-9D85-8388-34D12DC3EF70}" dt="2020-04-27T04:52:26.060" v="1427"/>
          <ac:spMkLst>
            <pc:docMk/>
            <pc:sldMk cId="2755910953" sldId="279"/>
            <ac:spMk id="14" creationId="{48E405C9-94BE-41DA-928C-DEC9A8550E9F}"/>
          </ac:spMkLst>
        </pc:spChg>
        <pc:spChg chg="add">
          <ac:chgData name="Mengdie Zhuang" userId="S::mezhuang@syr.edu::6ca69462-4f1f-4e93-84be-92159fac7826" providerId="AD" clId="Web-{A1C945B6-73E5-9D85-8388-34D12DC3EF70}" dt="2020-04-27T04:52:26.060" v="1427"/>
          <ac:spMkLst>
            <pc:docMk/>
            <pc:sldMk cId="2755910953" sldId="279"/>
            <ac:spMk id="16" creationId="{D2091A72-D5BB-42AC-8FD3-F7747D90861E}"/>
          </ac:spMkLst>
        </pc:spChg>
        <pc:spChg chg="add">
          <ac:chgData name="Mengdie Zhuang" userId="S::mezhuang@syr.edu::6ca69462-4f1f-4e93-84be-92159fac7826" providerId="AD" clId="Web-{A1C945B6-73E5-9D85-8388-34D12DC3EF70}" dt="2020-04-27T04:52:26.060" v="1427"/>
          <ac:spMkLst>
            <pc:docMk/>
            <pc:sldMk cId="2755910953" sldId="279"/>
            <ac:spMk id="18" creationId="{6ED12BFC-A737-46AF-8411-481112D54B0C}"/>
          </ac:spMkLst>
        </pc:spChg>
      </pc:sldChg>
      <pc:sldChg chg="addSp modSp new mod setBg">
        <pc:chgData name="Mengdie Zhuang" userId="S::mezhuang@syr.edu::6ca69462-4f1f-4e93-84be-92159fac7826" providerId="AD" clId="Web-{A1C945B6-73E5-9D85-8388-34D12DC3EF70}" dt="2020-04-27T21:23:14.517" v="1574"/>
        <pc:sldMkLst>
          <pc:docMk/>
          <pc:sldMk cId="3769364210" sldId="280"/>
        </pc:sldMkLst>
        <pc:spChg chg="add mod">
          <ac:chgData name="Mengdie Zhuang" userId="S::mezhuang@syr.edu::6ca69462-4f1f-4e93-84be-92159fac7826" providerId="AD" clId="Web-{A1C945B6-73E5-9D85-8388-34D12DC3EF70}" dt="2020-04-27T21:23:14.517" v="1574"/>
          <ac:spMkLst>
            <pc:docMk/>
            <pc:sldMk cId="3769364210" sldId="280"/>
            <ac:spMk id="2" creationId="{0DD09505-EC4D-467D-A14F-E4937260CBB7}"/>
          </ac:spMkLst>
        </pc:spChg>
        <pc:spChg chg="add">
          <ac:chgData name="Mengdie Zhuang" userId="S::mezhuang@syr.edu::6ca69462-4f1f-4e93-84be-92159fac7826" providerId="AD" clId="Web-{A1C945B6-73E5-9D85-8388-34D12DC3EF70}" dt="2020-04-27T21:23:14.517" v="1574"/>
          <ac:spMkLst>
            <pc:docMk/>
            <pc:sldMk cId="3769364210" sldId="280"/>
            <ac:spMk id="9" creationId="{8A7BA06D-B3FF-4E91-8639-B4569AE3AA23}"/>
          </ac:spMkLst>
        </pc:spChg>
        <pc:spChg chg="add">
          <ac:chgData name="Mengdie Zhuang" userId="S::mezhuang@syr.edu::6ca69462-4f1f-4e93-84be-92159fac7826" providerId="AD" clId="Web-{A1C945B6-73E5-9D85-8388-34D12DC3EF70}" dt="2020-04-27T21:23:14.517" v="1574"/>
          <ac:spMkLst>
            <pc:docMk/>
            <pc:sldMk cId="3769364210" sldId="280"/>
            <ac:spMk id="11" creationId="{2B30C86D-5A07-48BC-9C9D-6F9A2DB1E9E1}"/>
          </ac:spMkLst>
        </pc:spChg>
        <pc:spChg chg="add">
          <ac:chgData name="Mengdie Zhuang" userId="S::mezhuang@syr.edu::6ca69462-4f1f-4e93-84be-92159fac7826" providerId="AD" clId="Web-{A1C945B6-73E5-9D85-8388-34D12DC3EF70}" dt="2020-04-27T21:23:14.517" v="1574"/>
          <ac:spMkLst>
            <pc:docMk/>
            <pc:sldMk cId="3769364210" sldId="280"/>
            <ac:spMk id="13" creationId="{D0461F72-A27E-48C5-A99A-B5EEDA7456F9}"/>
          </ac:spMkLst>
        </pc:spChg>
        <pc:spChg chg="add">
          <ac:chgData name="Mengdie Zhuang" userId="S::mezhuang@syr.edu::6ca69462-4f1f-4e93-84be-92159fac7826" providerId="AD" clId="Web-{A1C945B6-73E5-9D85-8388-34D12DC3EF70}" dt="2020-04-27T21:23:14.517" v="1574"/>
          <ac:spMkLst>
            <pc:docMk/>
            <pc:sldMk cId="3769364210" sldId="280"/>
            <ac:spMk id="15" creationId="{DF382E8D-312B-4792-A211-0BDE37F6F5F7}"/>
          </ac:spMkLst>
        </pc:spChg>
        <pc:spChg chg="add">
          <ac:chgData name="Mengdie Zhuang" userId="S::mezhuang@syr.edu::6ca69462-4f1f-4e93-84be-92159fac7826" providerId="AD" clId="Web-{A1C945B6-73E5-9D85-8388-34D12DC3EF70}" dt="2020-04-27T21:23:14.517" v="1574"/>
          <ac:spMkLst>
            <pc:docMk/>
            <pc:sldMk cId="3769364210" sldId="280"/>
            <ac:spMk id="17" creationId="{036F9B07-02BE-4BD5-BA9D-E91B8A456BEA}"/>
          </ac:spMkLst>
        </pc:spChg>
        <pc:picChg chg="add">
          <ac:chgData name="Mengdie Zhuang" userId="S::mezhuang@syr.edu::6ca69462-4f1f-4e93-84be-92159fac7826" providerId="AD" clId="Web-{A1C945B6-73E5-9D85-8388-34D12DC3EF70}" dt="2020-04-27T21:23:14.517" v="1574"/>
          <ac:picMkLst>
            <pc:docMk/>
            <pc:sldMk cId="3769364210" sldId="280"/>
            <ac:picMk id="6" creationId="{9106141C-A241-429D-BA32-66DEEB4B8692}"/>
          </ac:picMkLst>
        </pc:picChg>
      </pc:sldChg>
      <pc:sldChg chg="modSp add replId">
        <pc:chgData name="Mengdie Zhuang" userId="S::mezhuang@syr.edu::6ca69462-4f1f-4e93-84be-92159fac7826" providerId="AD" clId="Web-{A1C945B6-73E5-9D85-8388-34D12DC3EF70}" dt="2020-04-27T21:23:47.753" v="1582" actId="20577"/>
        <pc:sldMkLst>
          <pc:docMk/>
          <pc:sldMk cId="2761831091" sldId="281"/>
        </pc:sldMkLst>
        <pc:spChg chg="mod">
          <ac:chgData name="Mengdie Zhuang" userId="S::mezhuang@syr.edu::6ca69462-4f1f-4e93-84be-92159fac7826" providerId="AD" clId="Web-{A1C945B6-73E5-9D85-8388-34D12DC3EF70}" dt="2020-04-27T21:23:47.753" v="1582" actId="20577"/>
          <ac:spMkLst>
            <pc:docMk/>
            <pc:sldMk cId="2761831091" sldId="281"/>
            <ac:spMk id="2" creationId="{0DD09505-EC4D-467D-A14F-E4937260CBB7}"/>
          </ac:spMkLst>
        </pc:spChg>
      </pc:sldChg>
      <pc:sldChg chg="modSp add replId">
        <pc:chgData name="Mengdie Zhuang" userId="S::mezhuang@syr.edu::6ca69462-4f1f-4e93-84be-92159fac7826" providerId="AD" clId="Web-{A1C945B6-73E5-9D85-8388-34D12DC3EF70}" dt="2020-04-27T21:24:21.536" v="1594" actId="20577"/>
        <pc:sldMkLst>
          <pc:docMk/>
          <pc:sldMk cId="688992171" sldId="282"/>
        </pc:sldMkLst>
        <pc:spChg chg="mod">
          <ac:chgData name="Mengdie Zhuang" userId="S::mezhuang@syr.edu::6ca69462-4f1f-4e93-84be-92159fac7826" providerId="AD" clId="Web-{A1C945B6-73E5-9D85-8388-34D12DC3EF70}" dt="2020-04-27T21:24:21.536" v="1594" actId="20577"/>
          <ac:spMkLst>
            <pc:docMk/>
            <pc:sldMk cId="688992171" sldId="282"/>
            <ac:spMk id="2" creationId="{0DD09505-EC4D-467D-A14F-E4937260CBB7}"/>
          </ac:spMkLst>
        </pc:spChg>
      </pc:sldChg>
      <pc:sldChg chg="modSp add replId">
        <pc:chgData name="Mengdie Zhuang" userId="S::mezhuang@syr.edu::6ca69462-4f1f-4e93-84be-92159fac7826" providerId="AD" clId="Web-{A1C945B6-73E5-9D85-8388-34D12DC3EF70}" dt="2020-04-27T21:24:48.724" v="1613" actId="20577"/>
        <pc:sldMkLst>
          <pc:docMk/>
          <pc:sldMk cId="2694118859" sldId="283"/>
        </pc:sldMkLst>
        <pc:spChg chg="mod">
          <ac:chgData name="Mengdie Zhuang" userId="S::mezhuang@syr.edu::6ca69462-4f1f-4e93-84be-92159fac7826" providerId="AD" clId="Web-{A1C945B6-73E5-9D85-8388-34D12DC3EF70}" dt="2020-04-27T21:24:48.724" v="1613" actId="20577"/>
          <ac:spMkLst>
            <pc:docMk/>
            <pc:sldMk cId="2694118859" sldId="283"/>
            <ac:spMk id="2" creationId="{0DD09505-EC4D-467D-A14F-E4937260CBB7}"/>
          </ac:spMkLst>
        </pc:spChg>
      </pc:sldChg>
      <pc:sldChg chg="modSp add replId">
        <pc:chgData name="Mengdie Zhuang" userId="S::mezhuang@syr.edu::6ca69462-4f1f-4e93-84be-92159fac7826" providerId="AD" clId="Web-{A1C945B6-73E5-9D85-8388-34D12DC3EF70}" dt="2020-04-27T21:25:28.835" v="1637" actId="20577"/>
        <pc:sldMkLst>
          <pc:docMk/>
          <pc:sldMk cId="3972552077" sldId="284"/>
        </pc:sldMkLst>
        <pc:spChg chg="mod">
          <ac:chgData name="Mengdie Zhuang" userId="S::mezhuang@syr.edu::6ca69462-4f1f-4e93-84be-92159fac7826" providerId="AD" clId="Web-{A1C945B6-73E5-9D85-8388-34D12DC3EF70}" dt="2020-04-27T21:25:28.835" v="1637" actId="20577"/>
          <ac:spMkLst>
            <pc:docMk/>
            <pc:sldMk cId="3972552077" sldId="284"/>
            <ac:spMk id="2" creationId="{0DD09505-EC4D-467D-A14F-E4937260CBB7}"/>
          </ac:spMkLst>
        </pc:spChg>
      </pc:sldChg>
    </pc:docChg>
  </pc:docChgLst>
  <pc:docChgLst>
    <pc:chgData name="Mengdie Zhuang" userId="S::mezhuang@syr.edu::6ca69462-4f1f-4e93-84be-92159fac7826" providerId="AD" clId="Web-{85E7CB4F-0841-45ED-9F76-4A5D04F18A13}"/>
    <pc:docChg chg="addSld modSld addMainMaster delMainMaster">
      <pc:chgData name="Mengdie Zhuang" userId="S::mezhuang@syr.edu::6ca69462-4f1f-4e93-84be-92159fac7826" providerId="AD" clId="Web-{85E7CB4F-0841-45ED-9F76-4A5D04F18A13}" dt="2020-04-25T21:55:46.617" v="318" actId="20577"/>
      <pc:docMkLst>
        <pc:docMk/>
      </pc:docMkLst>
      <pc:sldChg chg="addSp delSp modSp mod setBg modClrScheme chgLayout">
        <pc:chgData name="Mengdie Zhuang" userId="S::mezhuang@syr.edu::6ca69462-4f1f-4e93-84be-92159fac7826" providerId="AD" clId="Web-{85E7CB4F-0841-45ED-9F76-4A5D04F18A13}" dt="2020-04-25T20:36:45.062" v="138" actId="1076"/>
        <pc:sldMkLst>
          <pc:docMk/>
          <pc:sldMk cId="109857222" sldId="256"/>
        </pc:sldMkLst>
        <pc:spChg chg="mod">
          <ac:chgData name="Mengdie Zhuang" userId="S::mezhuang@syr.edu::6ca69462-4f1f-4e93-84be-92159fac7826" providerId="AD" clId="Web-{85E7CB4F-0841-45ED-9F76-4A5D04F18A13}" dt="2020-04-25T20:36:11.686" v="124"/>
          <ac:spMkLst>
            <pc:docMk/>
            <pc:sldMk cId="109857222" sldId="256"/>
            <ac:spMk id="2" creationId="{00000000-0000-0000-0000-000000000000}"/>
          </ac:spMkLst>
        </pc:spChg>
        <pc:spChg chg="mod">
          <ac:chgData name="Mengdie Zhuang" userId="S::mezhuang@syr.edu::6ca69462-4f1f-4e93-84be-92159fac7826" providerId="AD" clId="Web-{85E7CB4F-0841-45ED-9F76-4A5D04F18A13}" dt="2020-04-25T20:36:45.062" v="138" actId="1076"/>
          <ac:spMkLst>
            <pc:docMk/>
            <pc:sldMk cId="109857222" sldId="256"/>
            <ac:spMk id="3" creationId="{00000000-0000-0000-0000-000000000000}"/>
          </ac:spMkLst>
        </pc:spChg>
        <pc:spChg chg="add del">
          <ac:chgData name="Mengdie Zhuang" userId="S::mezhuang@syr.edu::6ca69462-4f1f-4e93-84be-92159fac7826" providerId="AD" clId="Web-{85E7CB4F-0841-45ED-9F76-4A5D04F18A13}" dt="2020-04-25T20:30:00.580" v="8"/>
          <ac:spMkLst>
            <pc:docMk/>
            <pc:sldMk cId="109857222" sldId="256"/>
            <ac:spMk id="9" creationId="{8930EBA3-4D2E-42E8-B828-834555328D85}"/>
          </ac:spMkLst>
        </pc:spChg>
        <pc:spChg chg="add del">
          <ac:chgData name="Mengdie Zhuang" userId="S::mezhuang@syr.edu::6ca69462-4f1f-4e93-84be-92159fac7826" providerId="AD" clId="Web-{85E7CB4F-0841-45ED-9F76-4A5D04F18A13}" dt="2020-04-25T20:30:00.580" v="8"/>
          <ac:spMkLst>
            <pc:docMk/>
            <pc:sldMk cId="109857222" sldId="256"/>
            <ac:spMk id="11" creationId="{E58B2195-5055-402F-A3E7-53FF0E4980C3}"/>
          </ac:spMkLst>
        </pc:spChg>
        <pc:spChg chg="add del">
          <ac:chgData name="Mengdie Zhuang" userId="S::mezhuang@syr.edu::6ca69462-4f1f-4e93-84be-92159fac7826" providerId="AD" clId="Web-{85E7CB4F-0841-45ED-9F76-4A5D04F18A13}" dt="2020-04-25T20:30:00.580" v="8"/>
          <ac:spMkLst>
            <pc:docMk/>
            <pc:sldMk cId="109857222" sldId="256"/>
            <ac:spMk id="13" creationId="{528AA953-F4F9-4DC5-97C7-491F4AF937DC}"/>
          </ac:spMkLst>
        </pc:spChg>
        <pc:spChg chg="add del">
          <ac:chgData name="Mengdie Zhuang" userId="S::mezhuang@syr.edu::6ca69462-4f1f-4e93-84be-92159fac7826" providerId="AD" clId="Web-{85E7CB4F-0841-45ED-9F76-4A5D04F18A13}" dt="2020-04-25T20:32:05.427" v="21"/>
          <ac:spMkLst>
            <pc:docMk/>
            <pc:sldMk cId="109857222" sldId="256"/>
            <ac:spMk id="15" creationId="{A1D7EC86-7CB9-431D-8AC3-8AAF0440B162}"/>
          </ac:spMkLst>
        </pc:spChg>
        <pc:spChg chg="add del">
          <ac:chgData name="Mengdie Zhuang" userId="S::mezhuang@syr.edu::6ca69462-4f1f-4e93-84be-92159fac7826" providerId="AD" clId="Web-{85E7CB4F-0841-45ED-9F76-4A5D04F18A13}" dt="2020-04-25T20:32:05.427" v="21"/>
          <ac:spMkLst>
            <pc:docMk/>
            <pc:sldMk cId="109857222" sldId="256"/>
            <ac:spMk id="16" creationId="{D4B9777F-B610-419B-9193-80306388F3E2}"/>
          </ac:spMkLst>
        </pc:spChg>
        <pc:spChg chg="add del">
          <ac:chgData name="Mengdie Zhuang" userId="S::mezhuang@syr.edu::6ca69462-4f1f-4e93-84be-92159fac7826" providerId="AD" clId="Web-{85E7CB4F-0841-45ED-9F76-4A5D04F18A13}" dt="2020-04-25T20:32:05.427" v="21"/>
          <ac:spMkLst>
            <pc:docMk/>
            <pc:sldMk cId="109857222" sldId="256"/>
            <ac:spMk id="17" creationId="{311F016A-A753-449B-9EA6-322199B7119E}"/>
          </ac:spMkLst>
        </pc:spChg>
        <pc:spChg chg="add del">
          <ac:chgData name="Mengdie Zhuang" userId="S::mezhuang@syr.edu::6ca69462-4f1f-4e93-84be-92159fac7826" providerId="AD" clId="Web-{85E7CB4F-0841-45ED-9F76-4A5D04F18A13}" dt="2020-04-25T20:30:00.564" v="7"/>
          <ac:spMkLst>
            <pc:docMk/>
            <pc:sldMk cId="109857222" sldId="256"/>
            <ac:spMk id="18" creationId="{A34066D6-1B59-4642-A86D-39464CEE971B}"/>
          </ac:spMkLst>
        </pc:spChg>
        <pc:spChg chg="add del">
          <ac:chgData name="Mengdie Zhuang" userId="S::mezhuang@syr.edu::6ca69462-4f1f-4e93-84be-92159fac7826" providerId="AD" clId="Web-{85E7CB4F-0841-45ED-9F76-4A5D04F18A13}" dt="2020-04-25T20:32:05.427" v="21"/>
          <ac:spMkLst>
            <pc:docMk/>
            <pc:sldMk cId="109857222" sldId="256"/>
            <ac:spMk id="19" creationId="{95106A28-883A-4993-BF9E-C403B81A8D66}"/>
          </ac:spMkLst>
        </pc:spChg>
        <pc:spChg chg="add del">
          <ac:chgData name="Mengdie Zhuang" userId="S::mezhuang@syr.edu::6ca69462-4f1f-4e93-84be-92159fac7826" providerId="AD" clId="Web-{85E7CB4F-0841-45ED-9F76-4A5D04F18A13}" dt="2020-04-25T20:30:00.564" v="7"/>
          <ac:spMkLst>
            <pc:docMk/>
            <pc:sldMk cId="109857222" sldId="256"/>
            <ac:spMk id="20" creationId="{18E928D9-3091-4385-B979-265D55AD02CE}"/>
          </ac:spMkLst>
        </pc:spChg>
        <pc:spChg chg="add del">
          <ac:chgData name="Mengdie Zhuang" userId="S::mezhuang@syr.edu::6ca69462-4f1f-4e93-84be-92159fac7826" providerId="AD" clId="Web-{85E7CB4F-0841-45ED-9F76-4A5D04F18A13}" dt="2020-04-25T20:30:00.564" v="7"/>
          <ac:spMkLst>
            <pc:docMk/>
            <pc:sldMk cId="109857222" sldId="256"/>
            <ac:spMk id="22" creationId="{7D602432-D774-4CF5-94E8-7D52D01059D2}"/>
          </ac:spMkLst>
        </pc:spChg>
        <pc:spChg chg="add del">
          <ac:chgData name="Mengdie Zhuang" userId="S::mezhuang@syr.edu::6ca69462-4f1f-4e93-84be-92159fac7826" providerId="AD" clId="Web-{85E7CB4F-0841-45ED-9F76-4A5D04F18A13}" dt="2020-04-25T20:30:00.564" v="7"/>
          <ac:spMkLst>
            <pc:docMk/>
            <pc:sldMk cId="109857222" sldId="256"/>
            <ac:spMk id="24" creationId="{CBF9EBB4-5078-47B2-AAA0-DF4A88D8182A}"/>
          </ac:spMkLst>
        </pc:spChg>
        <pc:spChg chg="add del">
          <ac:chgData name="Mengdie Zhuang" userId="S::mezhuang@syr.edu::6ca69462-4f1f-4e93-84be-92159fac7826" providerId="AD" clId="Web-{85E7CB4F-0841-45ED-9F76-4A5D04F18A13}" dt="2020-04-25T20:32:05.427" v="21"/>
          <ac:spMkLst>
            <pc:docMk/>
            <pc:sldMk cId="109857222" sldId="256"/>
            <ac:spMk id="26" creationId="{F5AE4E4F-9F4C-43ED-8299-9BD63B74E8F0}"/>
          </ac:spMkLst>
        </pc:spChg>
        <pc:spChg chg="add del">
          <ac:chgData name="Mengdie Zhuang" userId="S::mezhuang@syr.edu::6ca69462-4f1f-4e93-84be-92159fac7826" providerId="AD" clId="Web-{85E7CB4F-0841-45ED-9F76-4A5D04F18A13}" dt="2020-04-25T20:32:05.412" v="20"/>
          <ac:spMkLst>
            <pc:docMk/>
            <pc:sldMk cId="109857222" sldId="256"/>
            <ac:spMk id="28" creationId="{407C9FC5-0C1E-42A8-97E6-F940775A0575}"/>
          </ac:spMkLst>
        </pc:spChg>
        <pc:spChg chg="add del">
          <ac:chgData name="Mengdie Zhuang" userId="S::mezhuang@syr.edu::6ca69462-4f1f-4e93-84be-92159fac7826" providerId="AD" clId="Web-{85E7CB4F-0841-45ED-9F76-4A5D04F18A13}" dt="2020-04-25T20:32:05.412" v="20"/>
          <ac:spMkLst>
            <pc:docMk/>
            <pc:sldMk cId="109857222" sldId="256"/>
            <ac:spMk id="29" creationId="{9EE371B4-A1D9-4EFE-8FE1-000495831EFA}"/>
          </ac:spMkLst>
        </pc:spChg>
        <pc:spChg chg="add del">
          <ac:chgData name="Mengdie Zhuang" userId="S::mezhuang@syr.edu::6ca69462-4f1f-4e93-84be-92159fac7826" providerId="AD" clId="Web-{85E7CB4F-0841-45ED-9F76-4A5D04F18A13}" dt="2020-04-25T20:32:05.412" v="20"/>
          <ac:spMkLst>
            <pc:docMk/>
            <pc:sldMk cId="109857222" sldId="256"/>
            <ac:spMk id="30" creationId="{2E19C174-9C7C-461E-970B-432019901562}"/>
          </ac:spMkLst>
        </pc:spChg>
        <pc:spChg chg="add del">
          <ac:chgData name="Mengdie Zhuang" userId="S::mezhuang@syr.edu::6ca69462-4f1f-4e93-84be-92159fac7826" providerId="AD" clId="Web-{85E7CB4F-0841-45ED-9F76-4A5D04F18A13}" dt="2020-04-25T20:31:57.193" v="18"/>
          <ac:spMkLst>
            <pc:docMk/>
            <pc:sldMk cId="109857222" sldId="256"/>
            <ac:spMk id="31" creationId="{BCC81228-CEA3-402B-B8E5-688F5BFA7876}"/>
          </ac:spMkLst>
        </pc:spChg>
        <pc:spChg chg="add del">
          <ac:chgData name="Mengdie Zhuang" userId="S::mezhuang@syr.edu::6ca69462-4f1f-4e93-84be-92159fac7826" providerId="AD" clId="Web-{85E7CB4F-0841-45ED-9F76-4A5D04F18A13}" dt="2020-04-25T20:36:11.686" v="124"/>
          <ac:spMkLst>
            <pc:docMk/>
            <pc:sldMk cId="109857222" sldId="256"/>
            <ac:spMk id="32" creationId="{8930EBA3-4D2E-42E8-B828-834555328D85}"/>
          </ac:spMkLst>
        </pc:spChg>
        <pc:spChg chg="add del">
          <ac:chgData name="Mengdie Zhuang" userId="S::mezhuang@syr.edu::6ca69462-4f1f-4e93-84be-92159fac7826" providerId="AD" clId="Web-{85E7CB4F-0841-45ED-9F76-4A5D04F18A13}" dt="2020-04-25T20:31:57.193" v="18"/>
          <ac:spMkLst>
            <pc:docMk/>
            <pc:sldMk cId="109857222" sldId="256"/>
            <ac:spMk id="33" creationId="{BC0916B8-FF7A-4ECB-9FD7-C7668658D9B4}"/>
          </ac:spMkLst>
        </pc:spChg>
        <pc:spChg chg="add del">
          <ac:chgData name="Mengdie Zhuang" userId="S::mezhuang@syr.edu::6ca69462-4f1f-4e93-84be-92159fac7826" providerId="AD" clId="Web-{85E7CB4F-0841-45ED-9F76-4A5D04F18A13}" dt="2020-04-25T20:36:11.686" v="124"/>
          <ac:spMkLst>
            <pc:docMk/>
            <pc:sldMk cId="109857222" sldId="256"/>
            <ac:spMk id="34" creationId="{E58B2195-5055-402F-A3E7-53FF0E4980C3}"/>
          </ac:spMkLst>
        </pc:spChg>
        <pc:spChg chg="add del">
          <ac:chgData name="Mengdie Zhuang" userId="S::mezhuang@syr.edu::6ca69462-4f1f-4e93-84be-92159fac7826" providerId="AD" clId="Web-{85E7CB4F-0841-45ED-9F76-4A5D04F18A13}" dt="2020-04-25T20:31:57.193" v="18"/>
          <ac:spMkLst>
            <pc:docMk/>
            <pc:sldMk cId="109857222" sldId="256"/>
            <ac:spMk id="35" creationId="{9DC011D4-C95F-4B2E-9A3C-A46DCDE956DC}"/>
          </ac:spMkLst>
        </pc:spChg>
        <pc:spChg chg="add del">
          <ac:chgData name="Mengdie Zhuang" userId="S::mezhuang@syr.edu::6ca69462-4f1f-4e93-84be-92159fac7826" providerId="AD" clId="Web-{85E7CB4F-0841-45ED-9F76-4A5D04F18A13}" dt="2020-04-25T20:36:11.686" v="124"/>
          <ac:spMkLst>
            <pc:docMk/>
            <pc:sldMk cId="109857222" sldId="256"/>
            <ac:spMk id="36" creationId="{528AA953-F4F9-4DC5-97C7-491F4AF937DC}"/>
          </ac:spMkLst>
        </pc:spChg>
        <pc:spChg chg="add">
          <ac:chgData name="Mengdie Zhuang" userId="S::mezhuang@syr.edu::6ca69462-4f1f-4e93-84be-92159fac7826" providerId="AD" clId="Web-{85E7CB4F-0841-45ED-9F76-4A5D04F18A13}" dt="2020-04-25T20:36:11.686" v="124"/>
          <ac:spMkLst>
            <pc:docMk/>
            <pc:sldMk cId="109857222" sldId="256"/>
            <ac:spMk id="41" creationId="{3F138222-D274-4866-96E7-C3B1D6DA8CEE}"/>
          </ac:spMkLst>
        </pc:spChg>
        <pc:spChg chg="add">
          <ac:chgData name="Mengdie Zhuang" userId="S::mezhuang@syr.edu::6ca69462-4f1f-4e93-84be-92159fac7826" providerId="AD" clId="Web-{85E7CB4F-0841-45ED-9F76-4A5D04F18A13}" dt="2020-04-25T20:36:11.686" v="124"/>
          <ac:spMkLst>
            <pc:docMk/>
            <pc:sldMk cId="109857222" sldId="256"/>
            <ac:spMk id="43" creationId="{5888E255-D20B-4F26-B9DA-3DF036797008}"/>
          </ac:spMkLst>
        </pc:spChg>
        <pc:spChg chg="add">
          <ac:chgData name="Mengdie Zhuang" userId="S::mezhuang@syr.edu::6ca69462-4f1f-4e93-84be-92159fac7826" providerId="AD" clId="Web-{85E7CB4F-0841-45ED-9F76-4A5D04F18A13}" dt="2020-04-25T20:36:11.686" v="124"/>
          <ac:spMkLst>
            <pc:docMk/>
            <pc:sldMk cId="109857222" sldId="256"/>
            <ac:spMk id="45" creationId="{02AD46D6-02D6-45B3-921C-F4033826EFA7}"/>
          </ac:spMkLst>
        </pc:spChg>
        <pc:picChg chg="add del mod ord">
          <ac:chgData name="Mengdie Zhuang" userId="S::mezhuang@syr.edu::6ca69462-4f1f-4e93-84be-92159fac7826" providerId="AD" clId="Web-{85E7CB4F-0841-45ED-9F76-4A5D04F18A13}" dt="2020-04-25T20:31:17.348" v="12"/>
          <ac:picMkLst>
            <pc:docMk/>
            <pc:sldMk cId="109857222" sldId="256"/>
            <ac:picMk id="4" creationId="{0DA66A1B-D402-4C12-B24D-D8088FA7BE92}"/>
          </ac:picMkLst>
        </pc:picChg>
        <pc:picChg chg="add mod">
          <ac:chgData name="Mengdie Zhuang" userId="S::mezhuang@syr.edu::6ca69462-4f1f-4e93-84be-92159fac7826" providerId="AD" clId="Web-{85E7CB4F-0841-45ED-9F76-4A5D04F18A13}" dt="2020-04-25T20:36:11.686" v="124"/>
          <ac:picMkLst>
            <pc:docMk/>
            <pc:sldMk cId="109857222" sldId="256"/>
            <ac:picMk id="5" creationId="{B816FDA3-CCAB-44C6-8133-E8B1C77BC651}"/>
          </ac:picMkLst>
        </pc:picChg>
      </pc:sldChg>
      <pc:sldChg chg="addSp delSp modSp new mod setBg">
        <pc:chgData name="Mengdie Zhuang" userId="S::mezhuang@syr.edu::6ca69462-4f1f-4e93-84be-92159fac7826" providerId="AD" clId="Web-{85E7CB4F-0841-45ED-9F76-4A5D04F18A13}" dt="2020-04-25T21:55:46.617" v="318" actId="20577"/>
        <pc:sldMkLst>
          <pc:docMk/>
          <pc:sldMk cId="922381349" sldId="257"/>
        </pc:sldMkLst>
        <pc:spChg chg="add mod">
          <ac:chgData name="Mengdie Zhuang" userId="S::mezhuang@syr.edu::6ca69462-4f1f-4e93-84be-92159fac7826" providerId="AD" clId="Web-{85E7CB4F-0841-45ED-9F76-4A5D04F18A13}" dt="2020-04-25T20:41:41.697" v="261"/>
          <ac:spMkLst>
            <pc:docMk/>
            <pc:sldMk cId="922381349" sldId="257"/>
            <ac:spMk id="2" creationId="{35990463-A419-4CD8-BF99-2597E43C14AB}"/>
          </ac:spMkLst>
        </pc:spChg>
        <pc:spChg chg="add del mod">
          <ac:chgData name="Mengdie Zhuang" userId="S::mezhuang@syr.edu::6ca69462-4f1f-4e93-84be-92159fac7826" providerId="AD" clId="Web-{85E7CB4F-0841-45ED-9F76-4A5D04F18A13}" dt="2020-04-25T20:41:41.697" v="261"/>
          <ac:spMkLst>
            <pc:docMk/>
            <pc:sldMk cId="922381349" sldId="257"/>
            <ac:spMk id="3" creationId="{2910E59B-9BD8-4739-B733-BA8EAFA506D2}"/>
          </ac:spMkLst>
        </pc:spChg>
        <pc:spChg chg="add del">
          <ac:chgData name="Mengdie Zhuang" userId="S::mezhuang@syr.edu::6ca69462-4f1f-4e93-84be-92159fac7826" providerId="AD" clId="Web-{85E7CB4F-0841-45ED-9F76-4A5D04F18A13}" dt="2020-04-25T20:41:41.697" v="261"/>
          <ac:spMkLst>
            <pc:docMk/>
            <pc:sldMk cId="922381349" sldId="257"/>
            <ac:spMk id="7" creationId="{8A7BA06D-B3FF-4E91-8639-B4569AE3AA23}"/>
          </ac:spMkLst>
        </pc:spChg>
        <pc:spChg chg="add del">
          <ac:chgData name="Mengdie Zhuang" userId="S::mezhuang@syr.edu::6ca69462-4f1f-4e93-84be-92159fac7826" providerId="AD" clId="Web-{85E7CB4F-0841-45ED-9F76-4A5D04F18A13}" dt="2020-04-25T20:41:41.697" v="261"/>
          <ac:spMkLst>
            <pc:docMk/>
            <pc:sldMk cId="922381349" sldId="257"/>
            <ac:spMk id="9" creationId="{2B30C86D-5A07-48BC-9C9D-6F9A2DB1E9E1}"/>
          </ac:spMkLst>
        </pc:spChg>
        <pc:spChg chg="add del">
          <ac:chgData name="Mengdie Zhuang" userId="S::mezhuang@syr.edu::6ca69462-4f1f-4e93-84be-92159fac7826" providerId="AD" clId="Web-{85E7CB4F-0841-45ED-9F76-4A5D04F18A13}" dt="2020-04-25T20:41:41.697" v="261"/>
          <ac:spMkLst>
            <pc:docMk/>
            <pc:sldMk cId="922381349" sldId="257"/>
            <ac:spMk id="11" creationId="{9AFC454B-A080-4D23-B177-6D5356C6E6EF}"/>
          </ac:spMkLst>
        </pc:spChg>
        <pc:spChg chg="add del">
          <ac:chgData name="Mengdie Zhuang" userId="S::mezhuang@syr.edu::6ca69462-4f1f-4e93-84be-92159fac7826" providerId="AD" clId="Web-{85E7CB4F-0841-45ED-9F76-4A5D04F18A13}" dt="2020-04-25T20:41:41.697" v="261"/>
          <ac:spMkLst>
            <pc:docMk/>
            <pc:sldMk cId="922381349" sldId="257"/>
            <ac:spMk id="13" creationId="{D0522C2C-7B5C-48A7-A969-03941E5D2E76}"/>
          </ac:spMkLst>
        </pc:spChg>
        <pc:spChg chg="add del">
          <ac:chgData name="Mengdie Zhuang" userId="S::mezhuang@syr.edu::6ca69462-4f1f-4e93-84be-92159fac7826" providerId="AD" clId="Web-{85E7CB4F-0841-45ED-9F76-4A5D04F18A13}" dt="2020-04-25T20:41:41.697" v="261"/>
          <ac:spMkLst>
            <pc:docMk/>
            <pc:sldMk cId="922381349" sldId="257"/>
            <ac:spMk id="15" creationId="{9C682A1A-5B2D-4111-BBD6-620165633E5B}"/>
          </ac:spMkLst>
        </pc:spChg>
        <pc:spChg chg="add del">
          <ac:chgData name="Mengdie Zhuang" userId="S::mezhuang@syr.edu::6ca69462-4f1f-4e93-84be-92159fac7826" providerId="AD" clId="Web-{85E7CB4F-0841-45ED-9F76-4A5D04F18A13}" dt="2020-04-25T20:41:41.697" v="261"/>
          <ac:spMkLst>
            <pc:docMk/>
            <pc:sldMk cId="922381349" sldId="257"/>
            <ac:spMk id="17" creationId="{D6EE29F2-D77F-4BD0-A20B-334D316A1C9D}"/>
          </ac:spMkLst>
        </pc:spChg>
        <pc:spChg chg="add del">
          <ac:chgData name="Mengdie Zhuang" userId="S::mezhuang@syr.edu::6ca69462-4f1f-4e93-84be-92159fac7826" providerId="AD" clId="Web-{85E7CB4F-0841-45ED-9F76-4A5D04F18A13}" dt="2020-04-25T20:41:41.697" v="261"/>
          <ac:spMkLst>
            <pc:docMk/>
            <pc:sldMk cId="922381349" sldId="257"/>
            <ac:spMk id="19" creationId="{22D09ED2-868F-42C6-866E-F92E0CEF314F}"/>
          </ac:spMkLst>
        </pc:spChg>
        <pc:spChg chg="add">
          <ac:chgData name="Mengdie Zhuang" userId="S::mezhuang@syr.edu::6ca69462-4f1f-4e93-84be-92159fac7826" providerId="AD" clId="Web-{85E7CB4F-0841-45ED-9F76-4A5D04F18A13}" dt="2020-04-25T20:41:41.697" v="261"/>
          <ac:spMkLst>
            <pc:docMk/>
            <pc:sldMk cId="922381349" sldId="257"/>
            <ac:spMk id="26" creationId="{23DA7759-3209-4FE2-96D1-4EEDD81E9EA0}"/>
          </ac:spMkLst>
        </pc:spChg>
        <pc:spChg chg="add">
          <ac:chgData name="Mengdie Zhuang" userId="S::mezhuang@syr.edu::6ca69462-4f1f-4e93-84be-92159fac7826" providerId="AD" clId="Web-{85E7CB4F-0841-45ED-9F76-4A5D04F18A13}" dt="2020-04-25T20:41:41.697" v="261"/>
          <ac:spMkLst>
            <pc:docMk/>
            <pc:sldMk cId="922381349" sldId="257"/>
            <ac:spMk id="28" creationId="{41460DAD-8769-4C9F-9C8C-BB0443909D76}"/>
          </ac:spMkLst>
        </pc:spChg>
        <pc:spChg chg="add">
          <ac:chgData name="Mengdie Zhuang" userId="S::mezhuang@syr.edu::6ca69462-4f1f-4e93-84be-92159fac7826" providerId="AD" clId="Web-{85E7CB4F-0841-45ED-9F76-4A5D04F18A13}" dt="2020-04-25T20:41:41.697" v="261"/>
          <ac:spMkLst>
            <pc:docMk/>
            <pc:sldMk cId="922381349" sldId="257"/>
            <ac:spMk id="30" creationId="{545D489D-16E1-484D-867B-144368D74B83}"/>
          </ac:spMkLst>
        </pc:spChg>
        <pc:spChg chg="add">
          <ac:chgData name="Mengdie Zhuang" userId="S::mezhuang@syr.edu::6ca69462-4f1f-4e93-84be-92159fac7826" providerId="AD" clId="Web-{85E7CB4F-0841-45ED-9F76-4A5D04F18A13}" dt="2020-04-25T20:41:41.697" v="261"/>
          <ac:spMkLst>
            <pc:docMk/>
            <pc:sldMk cId="922381349" sldId="257"/>
            <ac:spMk id="32" creationId="{49A496F5-B01E-4BF8-9D1E-C4E53B6F9652}"/>
          </ac:spMkLst>
        </pc:spChg>
        <pc:spChg chg="add">
          <ac:chgData name="Mengdie Zhuang" userId="S::mezhuang@syr.edu::6ca69462-4f1f-4e93-84be-92159fac7826" providerId="AD" clId="Web-{85E7CB4F-0841-45ED-9F76-4A5D04F18A13}" dt="2020-04-25T20:41:41.697" v="261"/>
          <ac:spMkLst>
            <pc:docMk/>
            <pc:sldMk cId="922381349" sldId="257"/>
            <ac:spMk id="34" creationId="{6E895C8D-1379-40B8-8B1B-B6F5AEAF0A6C}"/>
          </ac:spMkLst>
        </pc:spChg>
        <pc:graphicFrameChg chg="add modGraphic">
          <ac:chgData name="Mengdie Zhuang" userId="S::mezhuang@syr.edu::6ca69462-4f1f-4e93-84be-92159fac7826" providerId="AD" clId="Web-{85E7CB4F-0841-45ED-9F76-4A5D04F18A13}" dt="2020-04-25T21:55:46.617" v="318" actId="20577"/>
          <ac:graphicFrameMkLst>
            <pc:docMk/>
            <pc:sldMk cId="922381349" sldId="257"/>
            <ac:graphicFrameMk id="21" creationId="{9C079552-2ED6-4C64-8575-D481FC3763D2}"/>
          </ac:graphicFrameMkLst>
        </pc:graphicFrameChg>
      </pc:sldChg>
      <pc:sldChg chg="addSp delSp modSp new">
        <pc:chgData name="Mengdie Zhuang" userId="S::mezhuang@syr.edu::6ca69462-4f1f-4e93-84be-92159fac7826" providerId="AD" clId="Web-{85E7CB4F-0841-45ED-9F76-4A5D04F18A13}" dt="2020-04-25T20:43:36.185" v="298" actId="1076"/>
        <pc:sldMkLst>
          <pc:docMk/>
          <pc:sldMk cId="1023548912" sldId="258"/>
        </pc:sldMkLst>
        <pc:spChg chg="del">
          <ac:chgData name="Mengdie Zhuang" userId="S::mezhuang@syr.edu::6ca69462-4f1f-4e93-84be-92159fac7826" providerId="AD" clId="Web-{85E7CB4F-0841-45ED-9F76-4A5D04F18A13}" dt="2020-04-25T20:42:21.932" v="262"/>
          <ac:spMkLst>
            <pc:docMk/>
            <pc:sldMk cId="1023548912" sldId="258"/>
            <ac:spMk id="2" creationId="{8C8261BC-5D0C-4FD5-9840-4C92632E752A}"/>
          </ac:spMkLst>
        </pc:spChg>
        <pc:spChg chg="mod">
          <ac:chgData name="Mengdie Zhuang" userId="S::mezhuang@syr.edu::6ca69462-4f1f-4e93-84be-92159fac7826" providerId="AD" clId="Web-{85E7CB4F-0841-45ED-9F76-4A5D04F18A13}" dt="2020-04-25T20:43:17.325" v="295" actId="14100"/>
          <ac:spMkLst>
            <pc:docMk/>
            <pc:sldMk cId="1023548912" sldId="258"/>
            <ac:spMk id="3" creationId="{C7C8E870-3813-4536-82E6-E1FEE022B601}"/>
          </ac:spMkLst>
        </pc:spChg>
        <pc:spChg chg="add mod">
          <ac:chgData name="Mengdie Zhuang" userId="S::mezhuang@syr.edu::6ca69462-4f1f-4e93-84be-92159fac7826" providerId="AD" clId="Web-{85E7CB4F-0841-45ED-9F76-4A5D04F18A13}" dt="2020-04-25T20:43:36.185" v="298" actId="1076"/>
          <ac:spMkLst>
            <pc:docMk/>
            <pc:sldMk cId="1023548912" sldId="258"/>
            <ac:spMk id="4" creationId="{FE73F895-1389-4F0E-8700-E05CD09D5A43}"/>
          </ac:spMkLst>
        </pc:spChg>
      </pc:sldChg>
      <pc:sldChg chg="new">
        <pc:chgData name="Mengdie Zhuang" userId="S::mezhuang@syr.edu::6ca69462-4f1f-4e93-84be-92159fac7826" providerId="AD" clId="Web-{85E7CB4F-0841-45ED-9F76-4A5D04F18A13}" dt="2020-04-25T20:28:55.562" v="3"/>
        <pc:sldMkLst>
          <pc:docMk/>
          <pc:sldMk cId="1392386429" sldId="259"/>
        </pc:sldMkLst>
      </pc:sldChg>
      <pc:sldChg chg="new">
        <pc:chgData name="Mengdie Zhuang" userId="S::mezhuang@syr.edu::6ca69462-4f1f-4e93-84be-92159fac7826" providerId="AD" clId="Web-{85E7CB4F-0841-45ED-9F76-4A5D04F18A13}" dt="2020-04-25T20:29:01.937" v="4"/>
        <pc:sldMkLst>
          <pc:docMk/>
          <pc:sldMk cId="3566860345" sldId="260"/>
        </pc:sldMkLst>
      </pc:sldChg>
      <pc:sldChg chg="new">
        <pc:chgData name="Mengdie Zhuang" userId="S::mezhuang@syr.edu::6ca69462-4f1f-4e93-84be-92159fac7826" providerId="AD" clId="Web-{85E7CB4F-0841-45ED-9F76-4A5D04F18A13}" dt="2020-04-25T20:29:13.219" v="5"/>
        <pc:sldMkLst>
          <pc:docMk/>
          <pc:sldMk cId="3822472947" sldId="261"/>
        </pc:sldMkLst>
      </pc:sldChg>
      <pc:sldMasterChg chg="del delSldLayout">
        <pc:chgData name="Mengdie Zhuang" userId="S::mezhuang@syr.edu::6ca69462-4f1f-4e93-84be-92159fac7826" providerId="AD" clId="Web-{85E7CB4F-0841-45ED-9F76-4A5D04F18A13}" dt="2020-04-25T20:28:26.592" v="0"/>
        <pc:sldMasterMkLst>
          <pc:docMk/>
          <pc:sldMasterMk cId="2460954070" sldId="2147483660"/>
        </pc:sldMasterMkLst>
        <pc:sldLayoutChg chg="del">
          <pc:chgData name="Mengdie Zhuang" userId="S::mezhuang@syr.edu::6ca69462-4f1f-4e93-84be-92159fac7826" providerId="AD" clId="Web-{85E7CB4F-0841-45ED-9F76-4A5D04F18A13}" dt="2020-04-25T20:28:26.592" v="0"/>
          <pc:sldLayoutMkLst>
            <pc:docMk/>
            <pc:sldMasterMk cId="2460954070" sldId="2147483660"/>
            <pc:sldLayoutMk cId="2385387890" sldId="2147483661"/>
          </pc:sldLayoutMkLst>
        </pc:sldLayoutChg>
        <pc:sldLayoutChg chg="del">
          <pc:chgData name="Mengdie Zhuang" userId="S::mezhuang@syr.edu::6ca69462-4f1f-4e93-84be-92159fac7826" providerId="AD" clId="Web-{85E7CB4F-0841-45ED-9F76-4A5D04F18A13}" dt="2020-04-25T20:28:26.592" v="0"/>
          <pc:sldLayoutMkLst>
            <pc:docMk/>
            <pc:sldMasterMk cId="2460954070" sldId="2147483660"/>
            <pc:sldLayoutMk cId="949138452" sldId="2147483662"/>
          </pc:sldLayoutMkLst>
        </pc:sldLayoutChg>
        <pc:sldLayoutChg chg="del">
          <pc:chgData name="Mengdie Zhuang" userId="S::mezhuang@syr.edu::6ca69462-4f1f-4e93-84be-92159fac7826" providerId="AD" clId="Web-{85E7CB4F-0841-45ED-9F76-4A5D04F18A13}" dt="2020-04-25T20:28:26.592" v="0"/>
          <pc:sldLayoutMkLst>
            <pc:docMk/>
            <pc:sldMasterMk cId="2460954070" sldId="2147483660"/>
            <pc:sldLayoutMk cId="2591524520" sldId="2147483663"/>
          </pc:sldLayoutMkLst>
        </pc:sldLayoutChg>
        <pc:sldLayoutChg chg="del">
          <pc:chgData name="Mengdie Zhuang" userId="S::mezhuang@syr.edu::6ca69462-4f1f-4e93-84be-92159fac7826" providerId="AD" clId="Web-{85E7CB4F-0841-45ED-9F76-4A5D04F18A13}" dt="2020-04-25T20:28:26.592" v="0"/>
          <pc:sldLayoutMkLst>
            <pc:docMk/>
            <pc:sldMasterMk cId="2460954070" sldId="2147483660"/>
            <pc:sldLayoutMk cId="1203092039" sldId="2147483664"/>
          </pc:sldLayoutMkLst>
        </pc:sldLayoutChg>
        <pc:sldLayoutChg chg="del">
          <pc:chgData name="Mengdie Zhuang" userId="S::mezhuang@syr.edu::6ca69462-4f1f-4e93-84be-92159fac7826" providerId="AD" clId="Web-{85E7CB4F-0841-45ED-9F76-4A5D04F18A13}" dt="2020-04-25T20:28:26.592" v="0"/>
          <pc:sldLayoutMkLst>
            <pc:docMk/>
            <pc:sldMasterMk cId="2460954070" sldId="2147483660"/>
            <pc:sldLayoutMk cId="3733172339" sldId="2147483665"/>
          </pc:sldLayoutMkLst>
        </pc:sldLayoutChg>
        <pc:sldLayoutChg chg="del">
          <pc:chgData name="Mengdie Zhuang" userId="S::mezhuang@syr.edu::6ca69462-4f1f-4e93-84be-92159fac7826" providerId="AD" clId="Web-{85E7CB4F-0841-45ED-9F76-4A5D04F18A13}" dt="2020-04-25T20:28:26.592" v="0"/>
          <pc:sldLayoutMkLst>
            <pc:docMk/>
            <pc:sldMasterMk cId="2460954070" sldId="2147483660"/>
            <pc:sldLayoutMk cId="3210312558" sldId="2147483666"/>
          </pc:sldLayoutMkLst>
        </pc:sldLayoutChg>
        <pc:sldLayoutChg chg="del">
          <pc:chgData name="Mengdie Zhuang" userId="S::mezhuang@syr.edu::6ca69462-4f1f-4e93-84be-92159fac7826" providerId="AD" clId="Web-{85E7CB4F-0841-45ED-9F76-4A5D04F18A13}" dt="2020-04-25T20:28:26.592" v="0"/>
          <pc:sldLayoutMkLst>
            <pc:docMk/>
            <pc:sldMasterMk cId="2460954070" sldId="2147483660"/>
            <pc:sldLayoutMk cId="3146388984" sldId="2147483667"/>
          </pc:sldLayoutMkLst>
        </pc:sldLayoutChg>
        <pc:sldLayoutChg chg="del">
          <pc:chgData name="Mengdie Zhuang" userId="S::mezhuang@syr.edu::6ca69462-4f1f-4e93-84be-92159fac7826" providerId="AD" clId="Web-{85E7CB4F-0841-45ED-9F76-4A5D04F18A13}" dt="2020-04-25T20:28:26.592" v="0"/>
          <pc:sldLayoutMkLst>
            <pc:docMk/>
            <pc:sldMasterMk cId="2460954070" sldId="2147483660"/>
            <pc:sldLayoutMk cId="3171841454" sldId="2147483668"/>
          </pc:sldLayoutMkLst>
        </pc:sldLayoutChg>
        <pc:sldLayoutChg chg="del">
          <pc:chgData name="Mengdie Zhuang" userId="S::mezhuang@syr.edu::6ca69462-4f1f-4e93-84be-92159fac7826" providerId="AD" clId="Web-{85E7CB4F-0841-45ED-9F76-4A5D04F18A13}" dt="2020-04-25T20:28:26.592" v="0"/>
          <pc:sldLayoutMkLst>
            <pc:docMk/>
            <pc:sldMasterMk cId="2460954070" sldId="2147483660"/>
            <pc:sldLayoutMk cId="1718958274" sldId="2147483669"/>
          </pc:sldLayoutMkLst>
        </pc:sldLayoutChg>
        <pc:sldLayoutChg chg="del">
          <pc:chgData name="Mengdie Zhuang" userId="S::mezhuang@syr.edu::6ca69462-4f1f-4e93-84be-92159fac7826" providerId="AD" clId="Web-{85E7CB4F-0841-45ED-9F76-4A5D04F18A13}" dt="2020-04-25T20:28:26.592" v="0"/>
          <pc:sldLayoutMkLst>
            <pc:docMk/>
            <pc:sldMasterMk cId="2460954070" sldId="2147483660"/>
            <pc:sldLayoutMk cId="2202905451" sldId="2147483670"/>
          </pc:sldLayoutMkLst>
        </pc:sldLayoutChg>
        <pc:sldLayoutChg chg="del">
          <pc:chgData name="Mengdie Zhuang" userId="S::mezhuang@syr.edu::6ca69462-4f1f-4e93-84be-92159fac7826" providerId="AD" clId="Web-{85E7CB4F-0841-45ED-9F76-4A5D04F18A13}" dt="2020-04-25T20:28:26.592" v="0"/>
          <pc:sldLayoutMkLst>
            <pc:docMk/>
            <pc:sldMasterMk cId="2460954070" sldId="2147483660"/>
            <pc:sldLayoutMk cId="3479445657" sldId="2147483671"/>
          </pc:sldLayoutMkLst>
        </pc:sldLayoutChg>
      </pc:sldMasterChg>
      <pc:sldMasterChg chg="add addSldLayout">
        <pc:chgData name="Mengdie Zhuang" userId="S::mezhuang@syr.edu::6ca69462-4f1f-4e93-84be-92159fac7826" providerId="AD" clId="Web-{85E7CB4F-0841-45ED-9F76-4A5D04F18A13}" dt="2020-04-25T20:28:26.592" v="0"/>
        <pc:sldMasterMkLst>
          <pc:docMk/>
          <pc:sldMasterMk cId="758526379" sldId="2147483725"/>
        </pc:sldMasterMkLst>
        <pc:sldLayoutChg chg="add">
          <pc:chgData name="Mengdie Zhuang" userId="S::mezhuang@syr.edu::6ca69462-4f1f-4e93-84be-92159fac7826" providerId="AD" clId="Web-{85E7CB4F-0841-45ED-9F76-4A5D04F18A13}" dt="2020-04-25T20:28:26.592" v="0"/>
          <pc:sldLayoutMkLst>
            <pc:docMk/>
            <pc:sldMasterMk cId="758526379" sldId="2147483725"/>
            <pc:sldLayoutMk cId="63116449" sldId="2147483714"/>
          </pc:sldLayoutMkLst>
        </pc:sldLayoutChg>
        <pc:sldLayoutChg chg="add">
          <pc:chgData name="Mengdie Zhuang" userId="S::mezhuang@syr.edu::6ca69462-4f1f-4e93-84be-92159fac7826" providerId="AD" clId="Web-{85E7CB4F-0841-45ED-9F76-4A5D04F18A13}" dt="2020-04-25T20:28:26.592" v="0"/>
          <pc:sldLayoutMkLst>
            <pc:docMk/>
            <pc:sldMasterMk cId="758526379" sldId="2147483725"/>
            <pc:sldLayoutMk cId="3146520509" sldId="2147483715"/>
          </pc:sldLayoutMkLst>
        </pc:sldLayoutChg>
        <pc:sldLayoutChg chg="add">
          <pc:chgData name="Mengdie Zhuang" userId="S::mezhuang@syr.edu::6ca69462-4f1f-4e93-84be-92159fac7826" providerId="AD" clId="Web-{85E7CB4F-0841-45ED-9F76-4A5D04F18A13}" dt="2020-04-25T20:28:26.592" v="0"/>
          <pc:sldLayoutMkLst>
            <pc:docMk/>
            <pc:sldMasterMk cId="758526379" sldId="2147483725"/>
            <pc:sldLayoutMk cId="2329206111" sldId="2147483716"/>
          </pc:sldLayoutMkLst>
        </pc:sldLayoutChg>
        <pc:sldLayoutChg chg="add">
          <pc:chgData name="Mengdie Zhuang" userId="S::mezhuang@syr.edu::6ca69462-4f1f-4e93-84be-92159fac7826" providerId="AD" clId="Web-{85E7CB4F-0841-45ED-9F76-4A5D04F18A13}" dt="2020-04-25T20:28:26.592" v="0"/>
          <pc:sldLayoutMkLst>
            <pc:docMk/>
            <pc:sldMasterMk cId="758526379" sldId="2147483725"/>
            <pc:sldLayoutMk cId="844238959" sldId="2147483717"/>
          </pc:sldLayoutMkLst>
        </pc:sldLayoutChg>
        <pc:sldLayoutChg chg="add">
          <pc:chgData name="Mengdie Zhuang" userId="S::mezhuang@syr.edu::6ca69462-4f1f-4e93-84be-92159fac7826" providerId="AD" clId="Web-{85E7CB4F-0841-45ED-9F76-4A5D04F18A13}" dt="2020-04-25T20:28:26.592" v="0"/>
          <pc:sldLayoutMkLst>
            <pc:docMk/>
            <pc:sldMasterMk cId="758526379" sldId="2147483725"/>
            <pc:sldLayoutMk cId="51697196" sldId="2147483718"/>
          </pc:sldLayoutMkLst>
        </pc:sldLayoutChg>
        <pc:sldLayoutChg chg="add">
          <pc:chgData name="Mengdie Zhuang" userId="S::mezhuang@syr.edu::6ca69462-4f1f-4e93-84be-92159fac7826" providerId="AD" clId="Web-{85E7CB4F-0841-45ED-9F76-4A5D04F18A13}" dt="2020-04-25T20:28:26.592" v="0"/>
          <pc:sldLayoutMkLst>
            <pc:docMk/>
            <pc:sldMasterMk cId="758526379" sldId="2147483725"/>
            <pc:sldLayoutMk cId="1756964112" sldId="2147483719"/>
          </pc:sldLayoutMkLst>
        </pc:sldLayoutChg>
        <pc:sldLayoutChg chg="add">
          <pc:chgData name="Mengdie Zhuang" userId="S::mezhuang@syr.edu::6ca69462-4f1f-4e93-84be-92159fac7826" providerId="AD" clId="Web-{85E7CB4F-0841-45ED-9F76-4A5D04F18A13}" dt="2020-04-25T20:28:26.592" v="0"/>
          <pc:sldLayoutMkLst>
            <pc:docMk/>
            <pc:sldMasterMk cId="758526379" sldId="2147483725"/>
            <pc:sldLayoutMk cId="2733091741" sldId="2147483720"/>
          </pc:sldLayoutMkLst>
        </pc:sldLayoutChg>
        <pc:sldLayoutChg chg="add">
          <pc:chgData name="Mengdie Zhuang" userId="S::mezhuang@syr.edu::6ca69462-4f1f-4e93-84be-92159fac7826" providerId="AD" clId="Web-{85E7CB4F-0841-45ED-9F76-4A5D04F18A13}" dt="2020-04-25T20:28:26.592" v="0"/>
          <pc:sldLayoutMkLst>
            <pc:docMk/>
            <pc:sldMasterMk cId="758526379" sldId="2147483725"/>
            <pc:sldLayoutMk cId="106987552" sldId="2147483721"/>
          </pc:sldLayoutMkLst>
        </pc:sldLayoutChg>
        <pc:sldLayoutChg chg="add">
          <pc:chgData name="Mengdie Zhuang" userId="S::mezhuang@syr.edu::6ca69462-4f1f-4e93-84be-92159fac7826" providerId="AD" clId="Web-{85E7CB4F-0841-45ED-9F76-4A5D04F18A13}" dt="2020-04-25T20:28:26.592" v="0"/>
          <pc:sldLayoutMkLst>
            <pc:docMk/>
            <pc:sldMasterMk cId="758526379" sldId="2147483725"/>
            <pc:sldLayoutMk cId="338922316" sldId="2147483722"/>
          </pc:sldLayoutMkLst>
        </pc:sldLayoutChg>
        <pc:sldLayoutChg chg="add">
          <pc:chgData name="Mengdie Zhuang" userId="S::mezhuang@syr.edu::6ca69462-4f1f-4e93-84be-92159fac7826" providerId="AD" clId="Web-{85E7CB4F-0841-45ED-9F76-4A5D04F18A13}" dt="2020-04-25T20:28:26.592" v="0"/>
          <pc:sldLayoutMkLst>
            <pc:docMk/>
            <pc:sldMasterMk cId="758526379" sldId="2147483725"/>
            <pc:sldLayoutMk cId="1814016217" sldId="2147483723"/>
          </pc:sldLayoutMkLst>
        </pc:sldLayoutChg>
        <pc:sldLayoutChg chg="add">
          <pc:chgData name="Mengdie Zhuang" userId="S::mezhuang@syr.edu::6ca69462-4f1f-4e93-84be-92159fac7826" providerId="AD" clId="Web-{85E7CB4F-0841-45ED-9F76-4A5D04F18A13}" dt="2020-04-25T20:28:26.592" v="0"/>
          <pc:sldLayoutMkLst>
            <pc:docMk/>
            <pc:sldMasterMk cId="758526379" sldId="2147483725"/>
            <pc:sldLayoutMk cId="930809811" sldId="2147483724"/>
          </pc:sldLayoutMkLst>
        </pc:sldLayoutChg>
      </pc:sldMasterChg>
    </pc:docChg>
  </pc:docChgLst>
  <pc:docChgLst>
    <pc:chgData name="Chaoying Lyu" userId="S::clyu12@syr.edu::ae8b3bc9-d8d0-4286-8d44-522d0632e145" providerId="AD" clId="Web-{C295AC72-2882-B173-2DC3-926CEA3A0CFA}"/>
    <pc:docChg chg="modSld">
      <pc:chgData name="Chaoying Lyu" userId="S::clyu12@syr.edu::ae8b3bc9-d8d0-4286-8d44-522d0632e145" providerId="AD" clId="Web-{C295AC72-2882-B173-2DC3-926CEA3A0CFA}" dt="2020-04-26T02:07:43.708" v="3"/>
      <pc:docMkLst>
        <pc:docMk/>
      </pc:docMkLst>
      <pc:sldChg chg="addSp delSp modSp">
        <pc:chgData name="Chaoying Lyu" userId="S::clyu12@syr.edu::ae8b3bc9-d8d0-4286-8d44-522d0632e145" providerId="AD" clId="Web-{C295AC72-2882-B173-2DC3-926CEA3A0CFA}" dt="2020-04-26T02:07:43.708" v="3"/>
        <pc:sldMkLst>
          <pc:docMk/>
          <pc:sldMk cId="1392386429" sldId="259"/>
        </pc:sldMkLst>
        <pc:spChg chg="add del mod">
          <ac:chgData name="Chaoying Lyu" userId="S::clyu12@syr.edu::ae8b3bc9-d8d0-4286-8d44-522d0632e145" providerId="AD" clId="Web-{C295AC72-2882-B173-2DC3-926CEA3A0CFA}" dt="2020-04-26T02:07:43.708" v="3"/>
          <ac:spMkLst>
            <pc:docMk/>
            <pc:sldMk cId="1392386429" sldId="259"/>
            <ac:spMk id="3" creationId="{5CF183EC-C93D-491D-A4F2-7D0311359A3E}"/>
          </ac:spMkLst>
        </pc:spChg>
      </pc:sldChg>
    </pc:docChg>
  </pc:docChgLst>
  <pc:docChgLst>
    <pc:chgData name="Zeyi Luo" userId="S::zluo25@syr.edu::94266dad-cc0e-4817-9938-6d63cd11dcf3" providerId="AD" clId="Web-{8BAE165F-4EA6-0455-7093-A8CC083A3D5E}"/>
    <pc:docChg chg="modSld">
      <pc:chgData name="Zeyi Luo" userId="S::zluo25@syr.edu::94266dad-cc0e-4817-9938-6d63cd11dcf3" providerId="AD" clId="Web-{8BAE165F-4EA6-0455-7093-A8CC083A3D5E}" dt="2020-04-27T19:19:05.635" v="3259"/>
      <pc:docMkLst>
        <pc:docMk/>
      </pc:docMkLst>
      <pc:sldChg chg="addSp delSp modSp modNotes">
        <pc:chgData name="Zeyi Luo" userId="S::zluo25@syr.edu::94266dad-cc0e-4817-9938-6d63cd11dcf3" providerId="AD" clId="Web-{8BAE165F-4EA6-0455-7093-A8CC083A3D5E}" dt="2020-04-27T16:33:18.795" v="2888"/>
        <pc:sldMkLst>
          <pc:docMk/>
          <pc:sldMk cId="1598323830" sldId="263"/>
        </pc:sldMkLst>
        <pc:spChg chg="mod">
          <ac:chgData name="Zeyi Luo" userId="S::zluo25@syr.edu::94266dad-cc0e-4817-9938-6d63cd11dcf3" providerId="AD" clId="Web-{8BAE165F-4EA6-0455-7093-A8CC083A3D5E}" dt="2020-04-27T04:47:48.450" v="2422" actId="1076"/>
          <ac:spMkLst>
            <pc:docMk/>
            <pc:sldMk cId="1598323830" sldId="263"/>
            <ac:spMk id="2" creationId="{49ED71BA-21D7-4FF3-BC34-7116095F08C8}"/>
          </ac:spMkLst>
        </pc:spChg>
        <pc:spChg chg="mod">
          <ac:chgData name="Zeyi Luo" userId="S::zluo25@syr.edu::94266dad-cc0e-4817-9938-6d63cd11dcf3" providerId="AD" clId="Web-{8BAE165F-4EA6-0455-7093-A8CC083A3D5E}" dt="2020-04-27T03:22:27.733" v="284" actId="20577"/>
          <ac:spMkLst>
            <pc:docMk/>
            <pc:sldMk cId="1598323830" sldId="263"/>
            <ac:spMk id="3" creationId="{5AFCB63D-34E5-4615-87A3-C01688E3041B}"/>
          </ac:spMkLst>
        </pc:spChg>
        <pc:spChg chg="add mod">
          <ac:chgData name="Zeyi Luo" userId="S::zluo25@syr.edu::94266dad-cc0e-4817-9938-6d63cd11dcf3" providerId="AD" clId="Web-{8BAE165F-4EA6-0455-7093-A8CC083A3D5E}" dt="2020-04-27T04:55:06.171" v="2847" actId="1076"/>
          <ac:spMkLst>
            <pc:docMk/>
            <pc:sldMk cId="1598323830" sldId="263"/>
            <ac:spMk id="8" creationId="{97A32FBB-FD60-4232-8AB2-E5C248CADDF9}"/>
          </ac:spMkLst>
        </pc:spChg>
        <pc:inkChg chg="add del">
          <ac:chgData name="Zeyi Luo" userId="S::zluo25@syr.edu::94266dad-cc0e-4817-9938-6d63cd11dcf3" providerId="AD" clId="Web-{8BAE165F-4EA6-0455-7093-A8CC083A3D5E}" dt="2020-04-27T03:11:01.485" v="245"/>
          <ac:inkMkLst>
            <pc:docMk/>
            <pc:sldMk cId="1598323830" sldId="263"/>
            <ac:inkMk id="4" creationId="{EF836019-FEEC-4C30-9B79-A62114FE5601}"/>
          </ac:inkMkLst>
        </pc:inkChg>
        <pc:inkChg chg="add del">
          <ac:chgData name="Zeyi Luo" userId="S::zluo25@syr.edu::94266dad-cc0e-4817-9938-6d63cd11dcf3" providerId="AD" clId="Web-{8BAE165F-4EA6-0455-7093-A8CC083A3D5E}" dt="2020-04-27T03:10:18.015" v="229"/>
          <ac:inkMkLst>
            <pc:docMk/>
            <pc:sldMk cId="1598323830" sldId="263"/>
            <ac:inkMk id="5" creationId="{50FC875A-4607-47BB-87FB-9A5254895DE1}"/>
          </ac:inkMkLst>
        </pc:inkChg>
        <pc:inkChg chg="add del">
          <ac:chgData name="Zeyi Luo" userId="S::zluo25@syr.edu::94266dad-cc0e-4817-9938-6d63cd11dcf3" providerId="AD" clId="Web-{8BAE165F-4EA6-0455-7093-A8CC083A3D5E}" dt="2020-04-27T03:10:18.015" v="228"/>
          <ac:inkMkLst>
            <pc:docMk/>
            <pc:sldMk cId="1598323830" sldId="263"/>
            <ac:inkMk id="6" creationId="{95BE971C-8C0C-4EFF-AAA1-EE8A8A218461}"/>
          </ac:inkMkLst>
        </pc:inkChg>
        <pc:inkChg chg="add del">
          <ac:chgData name="Zeyi Luo" userId="S::zluo25@syr.edu::94266dad-cc0e-4817-9938-6d63cd11dcf3" providerId="AD" clId="Web-{8BAE165F-4EA6-0455-7093-A8CC083A3D5E}" dt="2020-04-27T03:10:18.015" v="227"/>
          <ac:inkMkLst>
            <pc:docMk/>
            <pc:sldMk cId="1598323830" sldId="263"/>
            <ac:inkMk id="7" creationId="{C9436D64-69BB-42DC-8CFD-CF38837B5D34}"/>
          </ac:inkMkLst>
        </pc:inkChg>
      </pc:sldChg>
      <pc:sldChg chg="addSp modSp modNotes">
        <pc:chgData name="Zeyi Luo" userId="S::zluo25@syr.edu::94266dad-cc0e-4817-9938-6d63cd11dcf3" providerId="AD" clId="Web-{8BAE165F-4EA6-0455-7093-A8CC083A3D5E}" dt="2020-04-27T19:19:05.635" v="3259"/>
        <pc:sldMkLst>
          <pc:docMk/>
          <pc:sldMk cId="1402964561" sldId="265"/>
        </pc:sldMkLst>
        <pc:spChg chg="mod">
          <ac:chgData name="Zeyi Luo" userId="S::zluo25@syr.edu::94266dad-cc0e-4817-9938-6d63cd11dcf3" providerId="AD" clId="Web-{8BAE165F-4EA6-0455-7093-A8CC083A3D5E}" dt="2020-04-27T03:26:14.696" v="392" actId="20577"/>
          <ac:spMkLst>
            <pc:docMk/>
            <pc:sldMk cId="1402964561" sldId="265"/>
            <ac:spMk id="2" creationId="{6877E65E-04C3-45C4-8012-E6BA0C5D2265}"/>
          </ac:spMkLst>
        </pc:spChg>
        <pc:spChg chg="mod">
          <ac:chgData name="Zeyi Luo" userId="S::zluo25@syr.edu::94266dad-cc0e-4817-9938-6d63cd11dcf3" providerId="AD" clId="Web-{8BAE165F-4EA6-0455-7093-A8CC083A3D5E}" dt="2020-04-27T03:27:10.917" v="399" actId="20577"/>
          <ac:spMkLst>
            <pc:docMk/>
            <pc:sldMk cId="1402964561" sldId="265"/>
            <ac:spMk id="3" creationId="{171EA8A9-0DDE-4C1C-B58F-23E95EB0C43D}"/>
          </ac:spMkLst>
        </pc:spChg>
        <pc:spChg chg="add mod">
          <ac:chgData name="Zeyi Luo" userId="S::zluo25@syr.edu::94266dad-cc0e-4817-9938-6d63cd11dcf3" providerId="AD" clId="Web-{8BAE165F-4EA6-0455-7093-A8CC083A3D5E}" dt="2020-04-27T03:29:11" v="440" actId="20577"/>
          <ac:spMkLst>
            <pc:docMk/>
            <pc:sldMk cId="1402964561" sldId="265"/>
            <ac:spMk id="4" creationId="{36CD8FE9-2805-496E-B23F-BAFFADB6F16C}"/>
          </ac:spMkLst>
        </pc:spChg>
      </pc:sldChg>
      <pc:sldChg chg="addSp modSp">
        <pc:chgData name="Zeyi Luo" userId="S::zluo25@syr.edu::94266dad-cc0e-4817-9938-6d63cd11dcf3" providerId="AD" clId="Web-{8BAE165F-4EA6-0455-7093-A8CC083A3D5E}" dt="2020-04-27T03:02:33.401" v="222"/>
        <pc:sldMkLst>
          <pc:docMk/>
          <pc:sldMk cId="3482689706" sldId="275"/>
        </pc:sldMkLst>
        <pc:spChg chg="mod">
          <ac:chgData name="Zeyi Luo" userId="S::zluo25@syr.edu::94266dad-cc0e-4817-9938-6d63cd11dcf3" providerId="AD" clId="Web-{8BAE165F-4EA6-0455-7093-A8CC083A3D5E}" dt="2020-04-27T02:51:31.970" v="210" actId="1076"/>
          <ac:spMkLst>
            <pc:docMk/>
            <pc:sldMk cId="3482689706" sldId="275"/>
            <ac:spMk id="2" creationId="{199BCE78-5C44-EC42-B2BD-EDAD36E64574}"/>
          </ac:spMkLst>
        </pc:spChg>
        <pc:picChg chg="mod">
          <ac:chgData name="Zeyi Luo" userId="S::zluo25@syr.edu::94266dad-cc0e-4817-9938-6d63cd11dcf3" providerId="AD" clId="Web-{8BAE165F-4EA6-0455-7093-A8CC083A3D5E}" dt="2020-04-27T02:53:54.302" v="217" actId="14100"/>
          <ac:picMkLst>
            <pc:docMk/>
            <pc:sldMk cId="3482689706" sldId="275"/>
            <ac:picMk id="16" creationId="{1E2091D5-3455-5C44-BFF2-1DEB92BC5B12}"/>
          </ac:picMkLst>
        </pc:picChg>
        <pc:picChg chg="mod">
          <ac:chgData name="Zeyi Luo" userId="S::zluo25@syr.edu::94266dad-cc0e-4817-9938-6d63cd11dcf3" providerId="AD" clId="Web-{8BAE165F-4EA6-0455-7093-A8CC083A3D5E}" dt="2020-04-27T02:51:57.706" v="214" actId="14100"/>
          <ac:picMkLst>
            <pc:docMk/>
            <pc:sldMk cId="3482689706" sldId="275"/>
            <ac:picMk id="17" creationId="{DEBCD2A5-91B0-7A4B-87C0-A9476288ED47}"/>
          </ac:picMkLst>
        </pc:picChg>
        <pc:inkChg chg="add">
          <ac:chgData name="Zeyi Luo" userId="S::zluo25@syr.edu::94266dad-cc0e-4817-9938-6d63cd11dcf3" providerId="AD" clId="Web-{8BAE165F-4EA6-0455-7093-A8CC083A3D5E}" dt="2020-04-27T03:01:09.507" v="218"/>
          <ac:inkMkLst>
            <pc:docMk/>
            <pc:sldMk cId="3482689706" sldId="275"/>
            <ac:inkMk id="4" creationId="{EE0E3E55-76FC-4651-B689-A4CB14EFBA2E}"/>
          </ac:inkMkLst>
        </pc:inkChg>
        <pc:inkChg chg="add">
          <ac:chgData name="Zeyi Luo" userId="S::zluo25@syr.edu::94266dad-cc0e-4817-9938-6d63cd11dcf3" providerId="AD" clId="Web-{8BAE165F-4EA6-0455-7093-A8CC083A3D5E}" dt="2020-04-27T03:01:58.806" v="219"/>
          <ac:inkMkLst>
            <pc:docMk/>
            <pc:sldMk cId="3482689706" sldId="275"/>
            <ac:inkMk id="6" creationId="{EC7585F6-8D7F-4AC7-9FB8-BBE4A12AD9FC}"/>
          </ac:inkMkLst>
        </pc:inkChg>
        <pc:inkChg chg="add">
          <ac:chgData name="Zeyi Luo" userId="S::zluo25@syr.edu::94266dad-cc0e-4817-9938-6d63cd11dcf3" providerId="AD" clId="Web-{8BAE165F-4EA6-0455-7093-A8CC083A3D5E}" dt="2020-04-27T03:02:16.995" v="220"/>
          <ac:inkMkLst>
            <pc:docMk/>
            <pc:sldMk cId="3482689706" sldId="275"/>
            <ac:inkMk id="9" creationId="{B210DA71-63AE-4740-B55F-8F4BF992CC26}"/>
          </ac:inkMkLst>
        </pc:inkChg>
        <pc:inkChg chg="add">
          <ac:chgData name="Zeyi Luo" userId="S::zluo25@syr.edu::94266dad-cc0e-4817-9938-6d63cd11dcf3" providerId="AD" clId="Web-{8BAE165F-4EA6-0455-7093-A8CC083A3D5E}" dt="2020-04-27T03:02:31.683" v="221"/>
          <ac:inkMkLst>
            <pc:docMk/>
            <pc:sldMk cId="3482689706" sldId="275"/>
            <ac:inkMk id="11" creationId="{055069B3-F792-4A35-AF92-FB292FD6E3E9}"/>
          </ac:inkMkLst>
        </pc:inkChg>
        <pc:inkChg chg="add">
          <ac:chgData name="Zeyi Luo" userId="S::zluo25@syr.edu::94266dad-cc0e-4817-9938-6d63cd11dcf3" providerId="AD" clId="Web-{8BAE165F-4EA6-0455-7093-A8CC083A3D5E}" dt="2020-04-27T03:02:33.401" v="222"/>
          <ac:inkMkLst>
            <pc:docMk/>
            <pc:sldMk cId="3482689706" sldId="275"/>
            <ac:inkMk id="13" creationId="{6E390CDC-0486-4848-B4F0-A52E9E85EDE1}"/>
          </ac:inkMkLst>
        </pc:inkChg>
      </pc:sld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diagrams/_rels/drawing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E7DDB03-07ED-4F73-9609-CE2CBE8BD47A}"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E0CEE26A-C27E-4B31-8DBC-914FEEB5949C}">
      <dgm:prSet/>
      <dgm:spPr/>
      <dgm:t>
        <a:bodyPr/>
        <a:lstStyle/>
        <a:p>
          <a:pPr>
            <a:lnSpc>
              <a:spcPct val="100000"/>
            </a:lnSpc>
          </a:pPr>
          <a:r>
            <a:rPr lang="en-US"/>
            <a:t>Project description</a:t>
          </a:r>
        </a:p>
      </dgm:t>
    </dgm:pt>
    <dgm:pt modelId="{8E9341ED-3C6D-4276-B6E4-2268F8AF6EAA}" type="parTrans" cxnId="{5E5BDAC1-F51A-46A1-841A-1F7FFB936223}">
      <dgm:prSet/>
      <dgm:spPr/>
      <dgm:t>
        <a:bodyPr/>
        <a:lstStyle/>
        <a:p>
          <a:endParaRPr lang="en-US"/>
        </a:p>
      </dgm:t>
    </dgm:pt>
    <dgm:pt modelId="{88786502-ED42-4907-A65C-08C212B1FA47}" type="sibTrans" cxnId="{5E5BDAC1-F51A-46A1-841A-1F7FFB936223}">
      <dgm:prSet/>
      <dgm:spPr/>
      <dgm:t>
        <a:bodyPr/>
        <a:lstStyle/>
        <a:p>
          <a:endParaRPr lang="en-US"/>
        </a:p>
      </dgm:t>
    </dgm:pt>
    <dgm:pt modelId="{D4E77F60-8C1E-4D21-8B81-A0E71E97C118}">
      <dgm:prSet/>
      <dgm:spPr/>
      <dgm:t>
        <a:bodyPr/>
        <a:lstStyle/>
        <a:p>
          <a:pPr>
            <a:lnSpc>
              <a:spcPct val="100000"/>
            </a:lnSpc>
          </a:pPr>
          <a:r>
            <a:rPr lang="en-US"/>
            <a:t>Methods</a:t>
          </a:r>
        </a:p>
      </dgm:t>
    </dgm:pt>
    <dgm:pt modelId="{00F917A8-7C19-4CBC-BC75-FD729E1024E4}" type="parTrans" cxnId="{0EC2DD4A-2670-4432-BF25-80319FA195D8}">
      <dgm:prSet/>
      <dgm:spPr/>
      <dgm:t>
        <a:bodyPr/>
        <a:lstStyle/>
        <a:p>
          <a:endParaRPr lang="en-US"/>
        </a:p>
      </dgm:t>
    </dgm:pt>
    <dgm:pt modelId="{4C1F7769-CCD7-4EDA-A814-A8A739F67108}" type="sibTrans" cxnId="{0EC2DD4A-2670-4432-BF25-80319FA195D8}">
      <dgm:prSet/>
      <dgm:spPr/>
      <dgm:t>
        <a:bodyPr/>
        <a:lstStyle/>
        <a:p>
          <a:endParaRPr lang="en-US"/>
        </a:p>
      </dgm:t>
    </dgm:pt>
    <dgm:pt modelId="{2680C04F-D6D1-4A41-98C5-7DEA1981DE77}">
      <dgm:prSet/>
      <dgm:spPr/>
      <dgm:t>
        <a:bodyPr/>
        <a:lstStyle/>
        <a:p>
          <a:pPr>
            <a:lnSpc>
              <a:spcPct val="100000"/>
            </a:lnSpc>
          </a:pPr>
          <a:r>
            <a:rPr lang="en-US"/>
            <a:t>Data preprocessing</a:t>
          </a:r>
        </a:p>
      </dgm:t>
    </dgm:pt>
    <dgm:pt modelId="{BE6C1ED2-6B08-40F2-96FD-FE6A622FB6E5}" type="parTrans" cxnId="{944AB922-3F44-4390-A60B-833D29EAA63E}">
      <dgm:prSet/>
      <dgm:spPr/>
      <dgm:t>
        <a:bodyPr/>
        <a:lstStyle/>
        <a:p>
          <a:endParaRPr lang="en-US"/>
        </a:p>
      </dgm:t>
    </dgm:pt>
    <dgm:pt modelId="{5CB66E71-E160-4C7E-9493-376DD5894EFF}" type="sibTrans" cxnId="{944AB922-3F44-4390-A60B-833D29EAA63E}">
      <dgm:prSet/>
      <dgm:spPr/>
      <dgm:t>
        <a:bodyPr/>
        <a:lstStyle/>
        <a:p>
          <a:endParaRPr lang="en-US"/>
        </a:p>
      </dgm:t>
    </dgm:pt>
    <dgm:pt modelId="{7BCA9956-B067-4041-8540-2C72357904CB}">
      <dgm:prSet/>
      <dgm:spPr/>
      <dgm:t>
        <a:bodyPr/>
        <a:lstStyle/>
        <a:p>
          <a:pPr>
            <a:lnSpc>
              <a:spcPct val="100000"/>
            </a:lnSpc>
          </a:pPr>
          <a:r>
            <a:rPr lang="en-US"/>
            <a:t>Modeling</a:t>
          </a:r>
        </a:p>
      </dgm:t>
    </dgm:pt>
    <dgm:pt modelId="{BE9E639C-2746-4C6C-ABBF-CDC12C947AFA}" type="parTrans" cxnId="{91C85787-CEF0-48BF-9EDA-1E6FCF4815D5}">
      <dgm:prSet/>
      <dgm:spPr/>
      <dgm:t>
        <a:bodyPr/>
        <a:lstStyle/>
        <a:p>
          <a:endParaRPr lang="en-US"/>
        </a:p>
      </dgm:t>
    </dgm:pt>
    <dgm:pt modelId="{2164F29E-2125-4F25-B315-BC0952ECFA31}" type="sibTrans" cxnId="{91C85787-CEF0-48BF-9EDA-1E6FCF4815D5}">
      <dgm:prSet/>
      <dgm:spPr/>
      <dgm:t>
        <a:bodyPr/>
        <a:lstStyle/>
        <a:p>
          <a:endParaRPr lang="en-US"/>
        </a:p>
      </dgm:t>
    </dgm:pt>
    <dgm:pt modelId="{1D2EA136-4D3A-4E57-A372-12F6ED0B3840}">
      <dgm:prSet custT="1"/>
      <dgm:spPr/>
      <dgm:t>
        <a:bodyPr/>
        <a:lstStyle/>
        <a:p>
          <a:pPr>
            <a:lnSpc>
              <a:spcPct val="100000"/>
            </a:lnSpc>
          </a:pPr>
          <a:r>
            <a:rPr lang="en-US" sz="1900" kern="1200">
              <a:solidFill>
                <a:srgbClr val="000000">
                  <a:hueOff val="0"/>
                  <a:satOff val="0"/>
                  <a:lumOff val="0"/>
                  <a:alphaOff val="0"/>
                </a:srgbClr>
              </a:solidFill>
              <a:latin typeface="Avenir Next LT Pro"/>
              <a:ea typeface="+mn-ea"/>
              <a:cs typeface="+mn-cs"/>
            </a:rPr>
            <a:t>Business question and conclusion</a:t>
          </a:r>
        </a:p>
      </dgm:t>
    </dgm:pt>
    <dgm:pt modelId="{3B91A275-C257-4846-8061-11B903131937}" type="parTrans" cxnId="{284AD1AB-DD48-4EAA-9EE4-C797EF612CD9}">
      <dgm:prSet/>
      <dgm:spPr/>
      <dgm:t>
        <a:bodyPr/>
        <a:lstStyle/>
        <a:p>
          <a:endParaRPr lang="en-US"/>
        </a:p>
      </dgm:t>
    </dgm:pt>
    <dgm:pt modelId="{C2B2DC8C-2622-44F6-97C8-3037430A0631}" type="sibTrans" cxnId="{284AD1AB-DD48-4EAA-9EE4-C797EF612CD9}">
      <dgm:prSet/>
      <dgm:spPr/>
      <dgm:t>
        <a:bodyPr/>
        <a:lstStyle/>
        <a:p>
          <a:endParaRPr lang="en-US"/>
        </a:p>
      </dgm:t>
    </dgm:pt>
    <dgm:pt modelId="{FFD00EFE-349E-4B01-A3F2-05229F88B9B2}" type="pres">
      <dgm:prSet presAssocID="{6E7DDB03-07ED-4F73-9609-CE2CBE8BD47A}" presName="root" presStyleCnt="0">
        <dgm:presLayoutVars>
          <dgm:dir/>
          <dgm:resizeHandles val="exact"/>
        </dgm:presLayoutVars>
      </dgm:prSet>
      <dgm:spPr/>
    </dgm:pt>
    <dgm:pt modelId="{69A4BBFF-96CE-4D3D-9F36-0BB0055FAFB9}" type="pres">
      <dgm:prSet presAssocID="{E0CEE26A-C27E-4B31-8DBC-914FEEB5949C}" presName="compNode" presStyleCnt="0"/>
      <dgm:spPr/>
    </dgm:pt>
    <dgm:pt modelId="{D55AA11F-4C80-432B-BA08-B59E524100A5}" type="pres">
      <dgm:prSet presAssocID="{E0CEE26A-C27E-4B31-8DBC-914FEEB5949C}" presName="bgRect" presStyleLbl="bgShp" presStyleIdx="0" presStyleCnt="5"/>
      <dgm:spPr/>
    </dgm:pt>
    <dgm:pt modelId="{649105B9-261F-4A83-9504-FDBA84D53BAD}" type="pres">
      <dgm:prSet presAssocID="{E0CEE26A-C27E-4B31-8DBC-914FEEB5949C}"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ocument"/>
        </a:ext>
      </dgm:extLst>
    </dgm:pt>
    <dgm:pt modelId="{C6DC4660-BE95-4A69-9320-7FA48F172724}" type="pres">
      <dgm:prSet presAssocID="{E0CEE26A-C27E-4B31-8DBC-914FEEB5949C}" presName="spaceRect" presStyleCnt="0"/>
      <dgm:spPr/>
    </dgm:pt>
    <dgm:pt modelId="{521609AB-1744-4E5A-A9F4-A7938100838C}" type="pres">
      <dgm:prSet presAssocID="{E0CEE26A-C27E-4B31-8DBC-914FEEB5949C}" presName="parTx" presStyleLbl="revTx" presStyleIdx="0" presStyleCnt="5">
        <dgm:presLayoutVars>
          <dgm:chMax val="0"/>
          <dgm:chPref val="0"/>
        </dgm:presLayoutVars>
      </dgm:prSet>
      <dgm:spPr/>
    </dgm:pt>
    <dgm:pt modelId="{E4A59D0A-E6CD-4AD5-BB7A-FB99D34501D0}" type="pres">
      <dgm:prSet presAssocID="{88786502-ED42-4907-A65C-08C212B1FA47}" presName="sibTrans" presStyleCnt="0"/>
      <dgm:spPr/>
    </dgm:pt>
    <dgm:pt modelId="{DF86EB38-B5C1-48D8-A065-D82244B4B003}" type="pres">
      <dgm:prSet presAssocID="{D4E77F60-8C1E-4D21-8B81-A0E71E97C118}" presName="compNode" presStyleCnt="0"/>
      <dgm:spPr/>
    </dgm:pt>
    <dgm:pt modelId="{A768717F-E990-42C6-A60C-ED002572E36E}" type="pres">
      <dgm:prSet presAssocID="{D4E77F60-8C1E-4D21-8B81-A0E71E97C118}" presName="bgRect" presStyleLbl="bgShp" presStyleIdx="1" presStyleCnt="5"/>
      <dgm:spPr/>
    </dgm:pt>
    <dgm:pt modelId="{EF16FF08-9717-45BC-8739-A3487138D603}" type="pres">
      <dgm:prSet presAssocID="{D4E77F60-8C1E-4D21-8B81-A0E71E97C118}"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Needle"/>
        </a:ext>
      </dgm:extLst>
    </dgm:pt>
    <dgm:pt modelId="{D916C19C-58C9-4386-819D-FF858117F4A4}" type="pres">
      <dgm:prSet presAssocID="{D4E77F60-8C1E-4D21-8B81-A0E71E97C118}" presName="spaceRect" presStyleCnt="0"/>
      <dgm:spPr/>
    </dgm:pt>
    <dgm:pt modelId="{6E33B0C9-4A81-4400-AA62-168DC585FCE0}" type="pres">
      <dgm:prSet presAssocID="{D4E77F60-8C1E-4D21-8B81-A0E71E97C118}" presName="parTx" presStyleLbl="revTx" presStyleIdx="1" presStyleCnt="5">
        <dgm:presLayoutVars>
          <dgm:chMax val="0"/>
          <dgm:chPref val="0"/>
        </dgm:presLayoutVars>
      </dgm:prSet>
      <dgm:spPr/>
    </dgm:pt>
    <dgm:pt modelId="{65713C68-A886-4955-AB15-8144A4CF2E81}" type="pres">
      <dgm:prSet presAssocID="{4C1F7769-CCD7-4EDA-A814-A8A739F67108}" presName="sibTrans" presStyleCnt="0"/>
      <dgm:spPr/>
    </dgm:pt>
    <dgm:pt modelId="{454A65D6-D616-4391-A7D9-AF8857BA9109}" type="pres">
      <dgm:prSet presAssocID="{2680C04F-D6D1-4A41-98C5-7DEA1981DE77}" presName="compNode" presStyleCnt="0"/>
      <dgm:spPr/>
    </dgm:pt>
    <dgm:pt modelId="{FD4C2EDC-382D-4FD1-B17A-909A279E3E5F}" type="pres">
      <dgm:prSet presAssocID="{2680C04F-D6D1-4A41-98C5-7DEA1981DE77}" presName="bgRect" presStyleLbl="bgShp" presStyleIdx="2" presStyleCnt="5"/>
      <dgm:spPr/>
    </dgm:pt>
    <dgm:pt modelId="{5C30560C-8C6B-47FC-996D-CA1F1ADAD664}" type="pres">
      <dgm:prSet presAssocID="{2680C04F-D6D1-4A41-98C5-7DEA1981DE77}"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atabase"/>
        </a:ext>
      </dgm:extLst>
    </dgm:pt>
    <dgm:pt modelId="{07BF62ED-7F28-4746-BB36-9CDDBCB2FD7C}" type="pres">
      <dgm:prSet presAssocID="{2680C04F-D6D1-4A41-98C5-7DEA1981DE77}" presName="spaceRect" presStyleCnt="0"/>
      <dgm:spPr/>
    </dgm:pt>
    <dgm:pt modelId="{EAB259C6-4170-4273-B6E4-F6462645A1BD}" type="pres">
      <dgm:prSet presAssocID="{2680C04F-D6D1-4A41-98C5-7DEA1981DE77}" presName="parTx" presStyleLbl="revTx" presStyleIdx="2" presStyleCnt="5">
        <dgm:presLayoutVars>
          <dgm:chMax val="0"/>
          <dgm:chPref val="0"/>
        </dgm:presLayoutVars>
      </dgm:prSet>
      <dgm:spPr/>
    </dgm:pt>
    <dgm:pt modelId="{6E2CDED1-7BED-4507-BA13-5C50796EA084}" type="pres">
      <dgm:prSet presAssocID="{5CB66E71-E160-4C7E-9493-376DD5894EFF}" presName="sibTrans" presStyleCnt="0"/>
      <dgm:spPr/>
    </dgm:pt>
    <dgm:pt modelId="{6BD12E19-D88F-4B50-9B82-E2FBA649F32D}" type="pres">
      <dgm:prSet presAssocID="{7BCA9956-B067-4041-8540-2C72357904CB}" presName="compNode" presStyleCnt="0"/>
      <dgm:spPr/>
    </dgm:pt>
    <dgm:pt modelId="{4A930F38-0538-4565-B3DD-CA2129C5F283}" type="pres">
      <dgm:prSet presAssocID="{7BCA9956-B067-4041-8540-2C72357904CB}" presName="bgRect" presStyleLbl="bgShp" presStyleIdx="3" presStyleCnt="5"/>
      <dgm:spPr/>
    </dgm:pt>
    <dgm:pt modelId="{D210D195-6904-4C1B-B6F5-55A45D82811B}" type="pres">
      <dgm:prSet presAssocID="{7BCA9956-B067-4041-8540-2C72357904CB}"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Gears"/>
        </a:ext>
      </dgm:extLst>
    </dgm:pt>
    <dgm:pt modelId="{45E8D0A3-9E35-4C69-9487-0BB90BF3AC47}" type="pres">
      <dgm:prSet presAssocID="{7BCA9956-B067-4041-8540-2C72357904CB}" presName="spaceRect" presStyleCnt="0"/>
      <dgm:spPr/>
    </dgm:pt>
    <dgm:pt modelId="{EC101A07-B774-4F35-9C6E-08A6C7392AB1}" type="pres">
      <dgm:prSet presAssocID="{7BCA9956-B067-4041-8540-2C72357904CB}" presName="parTx" presStyleLbl="revTx" presStyleIdx="3" presStyleCnt="5">
        <dgm:presLayoutVars>
          <dgm:chMax val="0"/>
          <dgm:chPref val="0"/>
        </dgm:presLayoutVars>
      </dgm:prSet>
      <dgm:spPr/>
    </dgm:pt>
    <dgm:pt modelId="{AE55A229-90A8-4670-BF61-046B8BC0FC8A}" type="pres">
      <dgm:prSet presAssocID="{2164F29E-2125-4F25-B315-BC0952ECFA31}" presName="sibTrans" presStyleCnt="0"/>
      <dgm:spPr/>
    </dgm:pt>
    <dgm:pt modelId="{BB1E340F-7596-4E53-9D92-8BA04345E3DF}" type="pres">
      <dgm:prSet presAssocID="{1D2EA136-4D3A-4E57-A372-12F6ED0B3840}" presName="compNode" presStyleCnt="0"/>
      <dgm:spPr/>
    </dgm:pt>
    <dgm:pt modelId="{7C3546A0-3D65-4383-8B34-F806515988F1}" type="pres">
      <dgm:prSet presAssocID="{1D2EA136-4D3A-4E57-A372-12F6ED0B3840}" presName="bgRect" presStyleLbl="bgShp" presStyleIdx="4" presStyleCnt="5"/>
      <dgm:spPr/>
    </dgm:pt>
    <dgm:pt modelId="{6A35D685-2985-4086-B5C8-7F87D6645DED}" type="pres">
      <dgm:prSet presAssocID="{1D2EA136-4D3A-4E57-A372-12F6ED0B3840}"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Upward trend"/>
        </a:ext>
      </dgm:extLst>
    </dgm:pt>
    <dgm:pt modelId="{B5FEC15F-AEDA-43FC-88FB-85753E3D4BD3}" type="pres">
      <dgm:prSet presAssocID="{1D2EA136-4D3A-4E57-A372-12F6ED0B3840}" presName="spaceRect" presStyleCnt="0"/>
      <dgm:spPr/>
    </dgm:pt>
    <dgm:pt modelId="{8C972456-6C86-49D5-81C3-421D488F6198}" type="pres">
      <dgm:prSet presAssocID="{1D2EA136-4D3A-4E57-A372-12F6ED0B3840}" presName="parTx" presStyleLbl="revTx" presStyleIdx="4" presStyleCnt="5">
        <dgm:presLayoutVars>
          <dgm:chMax val="0"/>
          <dgm:chPref val="0"/>
        </dgm:presLayoutVars>
      </dgm:prSet>
      <dgm:spPr/>
    </dgm:pt>
  </dgm:ptLst>
  <dgm:cxnLst>
    <dgm:cxn modelId="{643E461D-C32E-4C3D-803C-4B7591F0378F}" type="presOf" srcId="{6E7DDB03-07ED-4F73-9609-CE2CBE8BD47A}" destId="{FFD00EFE-349E-4B01-A3F2-05229F88B9B2}" srcOrd="0" destOrd="0" presId="urn:microsoft.com/office/officeart/2018/2/layout/IconVerticalSolidList"/>
    <dgm:cxn modelId="{8D934322-5969-4135-9B6A-18551684D070}" type="presOf" srcId="{1D2EA136-4D3A-4E57-A372-12F6ED0B3840}" destId="{8C972456-6C86-49D5-81C3-421D488F6198}" srcOrd="0" destOrd="0" presId="urn:microsoft.com/office/officeart/2018/2/layout/IconVerticalSolidList"/>
    <dgm:cxn modelId="{944AB922-3F44-4390-A60B-833D29EAA63E}" srcId="{6E7DDB03-07ED-4F73-9609-CE2CBE8BD47A}" destId="{2680C04F-D6D1-4A41-98C5-7DEA1981DE77}" srcOrd="2" destOrd="0" parTransId="{BE6C1ED2-6B08-40F2-96FD-FE6A622FB6E5}" sibTransId="{5CB66E71-E160-4C7E-9493-376DD5894EFF}"/>
    <dgm:cxn modelId="{0EC2DD4A-2670-4432-BF25-80319FA195D8}" srcId="{6E7DDB03-07ED-4F73-9609-CE2CBE8BD47A}" destId="{D4E77F60-8C1E-4D21-8B81-A0E71E97C118}" srcOrd="1" destOrd="0" parTransId="{00F917A8-7C19-4CBC-BC75-FD729E1024E4}" sibTransId="{4C1F7769-CCD7-4EDA-A814-A8A739F67108}"/>
    <dgm:cxn modelId="{986CF34E-B8FC-457E-8673-CC7D8637C644}" type="presOf" srcId="{E0CEE26A-C27E-4B31-8DBC-914FEEB5949C}" destId="{521609AB-1744-4E5A-A9F4-A7938100838C}" srcOrd="0" destOrd="0" presId="urn:microsoft.com/office/officeart/2018/2/layout/IconVerticalSolidList"/>
    <dgm:cxn modelId="{91C85787-CEF0-48BF-9EDA-1E6FCF4815D5}" srcId="{6E7DDB03-07ED-4F73-9609-CE2CBE8BD47A}" destId="{7BCA9956-B067-4041-8540-2C72357904CB}" srcOrd="3" destOrd="0" parTransId="{BE9E639C-2746-4C6C-ABBF-CDC12C947AFA}" sibTransId="{2164F29E-2125-4F25-B315-BC0952ECFA31}"/>
    <dgm:cxn modelId="{E8CDB29A-CA65-4AC0-BCC2-FCC3A08F48FF}" type="presOf" srcId="{2680C04F-D6D1-4A41-98C5-7DEA1981DE77}" destId="{EAB259C6-4170-4273-B6E4-F6462645A1BD}" srcOrd="0" destOrd="0" presId="urn:microsoft.com/office/officeart/2018/2/layout/IconVerticalSolidList"/>
    <dgm:cxn modelId="{DF12DE9A-5EAA-4E19-A0D6-41452C409EE9}" type="presOf" srcId="{D4E77F60-8C1E-4D21-8B81-A0E71E97C118}" destId="{6E33B0C9-4A81-4400-AA62-168DC585FCE0}" srcOrd="0" destOrd="0" presId="urn:microsoft.com/office/officeart/2018/2/layout/IconVerticalSolidList"/>
    <dgm:cxn modelId="{284AD1AB-DD48-4EAA-9EE4-C797EF612CD9}" srcId="{6E7DDB03-07ED-4F73-9609-CE2CBE8BD47A}" destId="{1D2EA136-4D3A-4E57-A372-12F6ED0B3840}" srcOrd="4" destOrd="0" parTransId="{3B91A275-C257-4846-8061-11B903131937}" sibTransId="{C2B2DC8C-2622-44F6-97C8-3037430A0631}"/>
    <dgm:cxn modelId="{5E5BDAC1-F51A-46A1-841A-1F7FFB936223}" srcId="{6E7DDB03-07ED-4F73-9609-CE2CBE8BD47A}" destId="{E0CEE26A-C27E-4B31-8DBC-914FEEB5949C}" srcOrd="0" destOrd="0" parTransId="{8E9341ED-3C6D-4276-B6E4-2268F8AF6EAA}" sibTransId="{88786502-ED42-4907-A65C-08C212B1FA47}"/>
    <dgm:cxn modelId="{798FE2FB-E262-4597-8604-EAA2388AAE97}" type="presOf" srcId="{7BCA9956-B067-4041-8540-2C72357904CB}" destId="{EC101A07-B774-4F35-9C6E-08A6C7392AB1}" srcOrd="0" destOrd="0" presId="urn:microsoft.com/office/officeart/2018/2/layout/IconVerticalSolidList"/>
    <dgm:cxn modelId="{20487A29-1DED-4870-A4DC-24C95AD6A645}" type="presParOf" srcId="{FFD00EFE-349E-4B01-A3F2-05229F88B9B2}" destId="{69A4BBFF-96CE-4D3D-9F36-0BB0055FAFB9}" srcOrd="0" destOrd="0" presId="urn:microsoft.com/office/officeart/2018/2/layout/IconVerticalSolidList"/>
    <dgm:cxn modelId="{99BFC11D-9666-46AC-9469-EC060A5262E8}" type="presParOf" srcId="{69A4BBFF-96CE-4D3D-9F36-0BB0055FAFB9}" destId="{D55AA11F-4C80-432B-BA08-B59E524100A5}" srcOrd="0" destOrd="0" presId="urn:microsoft.com/office/officeart/2018/2/layout/IconVerticalSolidList"/>
    <dgm:cxn modelId="{2C8C52D8-8A1E-48A0-8FF3-A4CFAA5B1709}" type="presParOf" srcId="{69A4BBFF-96CE-4D3D-9F36-0BB0055FAFB9}" destId="{649105B9-261F-4A83-9504-FDBA84D53BAD}" srcOrd="1" destOrd="0" presId="urn:microsoft.com/office/officeart/2018/2/layout/IconVerticalSolidList"/>
    <dgm:cxn modelId="{5700A900-0223-44FA-9066-6F779F695946}" type="presParOf" srcId="{69A4BBFF-96CE-4D3D-9F36-0BB0055FAFB9}" destId="{C6DC4660-BE95-4A69-9320-7FA48F172724}" srcOrd="2" destOrd="0" presId="urn:microsoft.com/office/officeart/2018/2/layout/IconVerticalSolidList"/>
    <dgm:cxn modelId="{ED45AA7B-14ED-4647-9C78-7F5AFD52C7D9}" type="presParOf" srcId="{69A4BBFF-96CE-4D3D-9F36-0BB0055FAFB9}" destId="{521609AB-1744-4E5A-A9F4-A7938100838C}" srcOrd="3" destOrd="0" presId="urn:microsoft.com/office/officeart/2018/2/layout/IconVerticalSolidList"/>
    <dgm:cxn modelId="{44C9FF98-E424-4F79-A98D-0A5CBEDD269A}" type="presParOf" srcId="{FFD00EFE-349E-4B01-A3F2-05229F88B9B2}" destId="{E4A59D0A-E6CD-4AD5-BB7A-FB99D34501D0}" srcOrd="1" destOrd="0" presId="urn:microsoft.com/office/officeart/2018/2/layout/IconVerticalSolidList"/>
    <dgm:cxn modelId="{FFF02DBB-F12F-49C1-B884-57E231D1A730}" type="presParOf" srcId="{FFD00EFE-349E-4B01-A3F2-05229F88B9B2}" destId="{DF86EB38-B5C1-48D8-A065-D82244B4B003}" srcOrd="2" destOrd="0" presId="urn:microsoft.com/office/officeart/2018/2/layout/IconVerticalSolidList"/>
    <dgm:cxn modelId="{21A9B97E-72E1-4751-A831-A86D3F3B9987}" type="presParOf" srcId="{DF86EB38-B5C1-48D8-A065-D82244B4B003}" destId="{A768717F-E990-42C6-A60C-ED002572E36E}" srcOrd="0" destOrd="0" presId="urn:microsoft.com/office/officeart/2018/2/layout/IconVerticalSolidList"/>
    <dgm:cxn modelId="{1526FB07-CE28-49D7-8CF4-076167D8C942}" type="presParOf" srcId="{DF86EB38-B5C1-48D8-A065-D82244B4B003}" destId="{EF16FF08-9717-45BC-8739-A3487138D603}" srcOrd="1" destOrd="0" presId="urn:microsoft.com/office/officeart/2018/2/layout/IconVerticalSolidList"/>
    <dgm:cxn modelId="{E731A776-AEF4-4D4A-B680-EB3DA60D2290}" type="presParOf" srcId="{DF86EB38-B5C1-48D8-A065-D82244B4B003}" destId="{D916C19C-58C9-4386-819D-FF858117F4A4}" srcOrd="2" destOrd="0" presId="urn:microsoft.com/office/officeart/2018/2/layout/IconVerticalSolidList"/>
    <dgm:cxn modelId="{652B7CF5-31DA-49A5-A805-5458B8D49A43}" type="presParOf" srcId="{DF86EB38-B5C1-48D8-A065-D82244B4B003}" destId="{6E33B0C9-4A81-4400-AA62-168DC585FCE0}" srcOrd="3" destOrd="0" presId="urn:microsoft.com/office/officeart/2018/2/layout/IconVerticalSolidList"/>
    <dgm:cxn modelId="{0E6EDF3C-4F23-4166-A871-F14F52923023}" type="presParOf" srcId="{FFD00EFE-349E-4B01-A3F2-05229F88B9B2}" destId="{65713C68-A886-4955-AB15-8144A4CF2E81}" srcOrd="3" destOrd="0" presId="urn:microsoft.com/office/officeart/2018/2/layout/IconVerticalSolidList"/>
    <dgm:cxn modelId="{E9D1D85E-A4C3-486A-A6CE-56FE002677B8}" type="presParOf" srcId="{FFD00EFE-349E-4B01-A3F2-05229F88B9B2}" destId="{454A65D6-D616-4391-A7D9-AF8857BA9109}" srcOrd="4" destOrd="0" presId="urn:microsoft.com/office/officeart/2018/2/layout/IconVerticalSolidList"/>
    <dgm:cxn modelId="{1FC6E3B3-423B-454A-9656-BA48EB7C48F8}" type="presParOf" srcId="{454A65D6-D616-4391-A7D9-AF8857BA9109}" destId="{FD4C2EDC-382D-4FD1-B17A-909A279E3E5F}" srcOrd="0" destOrd="0" presId="urn:microsoft.com/office/officeart/2018/2/layout/IconVerticalSolidList"/>
    <dgm:cxn modelId="{AE8643FB-4E60-49FE-BD56-4FA49E968801}" type="presParOf" srcId="{454A65D6-D616-4391-A7D9-AF8857BA9109}" destId="{5C30560C-8C6B-47FC-996D-CA1F1ADAD664}" srcOrd="1" destOrd="0" presId="urn:microsoft.com/office/officeart/2018/2/layout/IconVerticalSolidList"/>
    <dgm:cxn modelId="{E84E52E8-E968-4262-A83A-C0C4F08EF5AA}" type="presParOf" srcId="{454A65D6-D616-4391-A7D9-AF8857BA9109}" destId="{07BF62ED-7F28-4746-BB36-9CDDBCB2FD7C}" srcOrd="2" destOrd="0" presId="urn:microsoft.com/office/officeart/2018/2/layout/IconVerticalSolidList"/>
    <dgm:cxn modelId="{0F2414E2-FE5C-48C7-9A10-C52A72969017}" type="presParOf" srcId="{454A65D6-D616-4391-A7D9-AF8857BA9109}" destId="{EAB259C6-4170-4273-B6E4-F6462645A1BD}" srcOrd="3" destOrd="0" presId="urn:microsoft.com/office/officeart/2018/2/layout/IconVerticalSolidList"/>
    <dgm:cxn modelId="{9E47E4FC-46FB-408F-9EEE-81A1EBFBE5AF}" type="presParOf" srcId="{FFD00EFE-349E-4B01-A3F2-05229F88B9B2}" destId="{6E2CDED1-7BED-4507-BA13-5C50796EA084}" srcOrd="5" destOrd="0" presId="urn:microsoft.com/office/officeart/2018/2/layout/IconVerticalSolidList"/>
    <dgm:cxn modelId="{CF29A8A1-A71B-498E-B52F-7AE0628AE4A3}" type="presParOf" srcId="{FFD00EFE-349E-4B01-A3F2-05229F88B9B2}" destId="{6BD12E19-D88F-4B50-9B82-E2FBA649F32D}" srcOrd="6" destOrd="0" presId="urn:microsoft.com/office/officeart/2018/2/layout/IconVerticalSolidList"/>
    <dgm:cxn modelId="{5FDEE4E4-5CBE-4950-B381-B56A6921FB9B}" type="presParOf" srcId="{6BD12E19-D88F-4B50-9B82-E2FBA649F32D}" destId="{4A930F38-0538-4565-B3DD-CA2129C5F283}" srcOrd="0" destOrd="0" presId="urn:microsoft.com/office/officeart/2018/2/layout/IconVerticalSolidList"/>
    <dgm:cxn modelId="{E42CC4C7-F277-4AEC-93F9-63E182CFB671}" type="presParOf" srcId="{6BD12E19-D88F-4B50-9B82-E2FBA649F32D}" destId="{D210D195-6904-4C1B-B6F5-55A45D82811B}" srcOrd="1" destOrd="0" presId="urn:microsoft.com/office/officeart/2018/2/layout/IconVerticalSolidList"/>
    <dgm:cxn modelId="{A75CDA2D-66F6-4545-A136-841F7A7AF473}" type="presParOf" srcId="{6BD12E19-D88F-4B50-9B82-E2FBA649F32D}" destId="{45E8D0A3-9E35-4C69-9487-0BB90BF3AC47}" srcOrd="2" destOrd="0" presId="urn:microsoft.com/office/officeart/2018/2/layout/IconVerticalSolidList"/>
    <dgm:cxn modelId="{81E0ED8E-C33A-4DD7-9AC3-663737286C46}" type="presParOf" srcId="{6BD12E19-D88F-4B50-9B82-E2FBA649F32D}" destId="{EC101A07-B774-4F35-9C6E-08A6C7392AB1}" srcOrd="3" destOrd="0" presId="urn:microsoft.com/office/officeart/2018/2/layout/IconVerticalSolidList"/>
    <dgm:cxn modelId="{BA51A06C-DD1B-431A-A69D-27D72BCC8AF3}" type="presParOf" srcId="{FFD00EFE-349E-4B01-A3F2-05229F88B9B2}" destId="{AE55A229-90A8-4670-BF61-046B8BC0FC8A}" srcOrd="7" destOrd="0" presId="urn:microsoft.com/office/officeart/2018/2/layout/IconVerticalSolidList"/>
    <dgm:cxn modelId="{0238350D-B04A-45E2-9C05-C99EA9552749}" type="presParOf" srcId="{FFD00EFE-349E-4B01-A3F2-05229F88B9B2}" destId="{BB1E340F-7596-4E53-9D92-8BA04345E3DF}" srcOrd="8" destOrd="0" presId="urn:microsoft.com/office/officeart/2018/2/layout/IconVerticalSolidList"/>
    <dgm:cxn modelId="{1786816B-C5BA-4CF5-9D5E-E48CC710E6B6}" type="presParOf" srcId="{BB1E340F-7596-4E53-9D92-8BA04345E3DF}" destId="{7C3546A0-3D65-4383-8B34-F806515988F1}" srcOrd="0" destOrd="0" presId="urn:microsoft.com/office/officeart/2018/2/layout/IconVerticalSolidList"/>
    <dgm:cxn modelId="{2B10B48D-47C3-47F6-901A-B13AF5A7316A}" type="presParOf" srcId="{BB1E340F-7596-4E53-9D92-8BA04345E3DF}" destId="{6A35D685-2985-4086-B5C8-7F87D6645DED}" srcOrd="1" destOrd="0" presId="urn:microsoft.com/office/officeart/2018/2/layout/IconVerticalSolidList"/>
    <dgm:cxn modelId="{D6C94383-EFB3-498E-B800-0064CC216EFA}" type="presParOf" srcId="{BB1E340F-7596-4E53-9D92-8BA04345E3DF}" destId="{B5FEC15F-AEDA-43FC-88FB-85753E3D4BD3}" srcOrd="2" destOrd="0" presId="urn:microsoft.com/office/officeart/2018/2/layout/IconVerticalSolidList"/>
    <dgm:cxn modelId="{DA902BBA-DD24-4595-9BA2-A5903D6A3C67}" type="presParOf" srcId="{BB1E340F-7596-4E53-9D92-8BA04345E3DF}" destId="{8C972456-6C86-49D5-81C3-421D488F6198}"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25BE045-5F0B-4B3C-8E33-92056B5A94F8}"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9F2977F1-013D-4432-8F57-EE0B75C0A23C}">
      <dgm:prSet custT="1"/>
      <dgm:spPr/>
      <dgm:t>
        <a:bodyPr/>
        <a:lstStyle/>
        <a:p>
          <a:pPr marL="0" lvl="0" indent="0" algn="l" defTabSz="2133600" rtl="0">
            <a:lnSpc>
              <a:spcPct val="90000"/>
            </a:lnSpc>
            <a:spcBef>
              <a:spcPct val="0"/>
            </a:spcBef>
            <a:spcAft>
              <a:spcPct val="35000"/>
            </a:spcAft>
            <a:buNone/>
          </a:pPr>
          <a:r>
            <a:rPr lang="en-US" sz="4800" kern="1200">
              <a:solidFill>
                <a:srgbClr val="FFFFFF"/>
              </a:solidFill>
              <a:latin typeface="Avenir Next LT Pro"/>
              <a:ea typeface="+mn-ea"/>
              <a:cs typeface="+mn-cs"/>
            </a:rPr>
            <a:t>Sentiment analysis from comment level</a:t>
          </a:r>
        </a:p>
      </dgm:t>
    </dgm:pt>
    <dgm:pt modelId="{7204BDAE-7A96-40B9-A6CD-B6E90B6FC395}" type="parTrans" cxnId="{853FC109-5C18-4C8C-BE2A-B8E5F4452FEB}">
      <dgm:prSet/>
      <dgm:spPr/>
      <dgm:t>
        <a:bodyPr/>
        <a:lstStyle/>
        <a:p>
          <a:endParaRPr lang="en-US"/>
        </a:p>
      </dgm:t>
    </dgm:pt>
    <dgm:pt modelId="{4033777F-E2BC-412F-B866-69DB16B87518}" type="sibTrans" cxnId="{853FC109-5C18-4C8C-BE2A-B8E5F4452FEB}">
      <dgm:prSet/>
      <dgm:spPr/>
      <dgm:t>
        <a:bodyPr/>
        <a:lstStyle/>
        <a:p>
          <a:endParaRPr lang="en-US"/>
        </a:p>
      </dgm:t>
    </dgm:pt>
    <dgm:pt modelId="{FA6E7BC7-369B-4760-A2A0-503B45279D27}">
      <dgm:prSet phldr="0" custT="1"/>
      <dgm:spPr/>
      <dgm:t>
        <a:bodyPr/>
        <a:lstStyle/>
        <a:p>
          <a:pPr rtl="0"/>
          <a:r>
            <a:rPr lang="en-US" sz="4800"/>
            <a:t>Sentiment analysis from sentence level</a:t>
          </a:r>
        </a:p>
      </dgm:t>
    </dgm:pt>
    <dgm:pt modelId="{3FC1DC26-9915-44AE-85F2-338490D40872}" type="parTrans" cxnId="{F0971FFB-A56D-4CA5-A785-C0460524FD1F}">
      <dgm:prSet/>
      <dgm:spPr/>
      <dgm:t>
        <a:bodyPr/>
        <a:lstStyle/>
        <a:p>
          <a:endParaRPr lang="en-US"/>
        </a:p>
      </dgm:t>
    </dgm:pt>
    <dgm:pt modelId="{81CB45C0-23C7-47C2-86FE-3D9C93D1F5FB}" type="sibTrans" cxnId="{F0971FFB-A56D-4CA5-A785-C0460524FD1F}">
      <dgm:prSet/>
      <dgm:spPr/>
      <dgm:t>
        <a:bodyPr/>
        <a:lstStyle/>
        <a:p>
          <a:endParaRPr lang="en-US"/>
        </a:p>
      </dgm:t>
    </dgm:pt>
    <dgm:pt modelId="{254DF3DB-8A82-4C87-817B-58C339DAB4FC}" type="pres">
      <dgm:prSet presAssocID="{D25BE045-5F0B-4B3C-8E33-92056B5A94F8}" presName="linear" presStyleCnt="0">
        <dgm:presLayoutVars>
          <dgm:animLvl val="lvl"/>
          <dgm:resizeHandles val="exact"/>
        </dgm:presLayoutVars>
      </dgm:prSet>
      <dgm:spPr/>
    </dgm:pt>
    <dgm:pt modelId="{A9A10BC7-85B6-4B82-8B71-FCDC5A01EC1E}" type="pres">
      <dgm:prSet presAssocID="{9F2977F1-013D-4432-8F57-EE0B75C0A23C}" presName="parentText" presStyleLbl="node1" presStyleIdx="0" presStyleCnt="2">
        <dgm:presLayoutVars>
          <dgm:chMax val="0"/>
          <dgm:bulletEnabled val="1"/>
        </dgm:presLayoutVars>
      </dgm:prSet>
      <dgm:spPr/>
    </dgm:pt>
    <dgm:pt modelId="{1D4A146D-C60D-4EC9-8219-A9B4A538226D}" type="pres">
      <dgm:prSet presAssocID="{4033777F-E2BC-412F-B866-69DB16B87518}" presName="spacer" presStyleCnt="0"/>
      <dgm:spPr/>
    </dgm:pt>
    <dgm:pt modelId="{731C09D2-31E1-4CEE-A2A8-C9B7BD357050}" type="pres">
      <dgm:prSet presAssocID="{FA6E7BC7-369B-4760-A2A0-503B45279D27}" presName="parentText" presStyleLbl="node1" presStyleIdx="1" presStyleCnt="2">
        <dgm:presLayoutVars>
          <dgm:chMax val="0"/>
          <dgm:bulletEnabled val="1"/>
        </dgm:presLayoutVars>
      </dgm:prSet>
      <dgm:spPr/>
    </dgm:pt>
  </dgm:ptLst>
  <dgm:cxnLst>
    <dgm:cxn modelId="{853FC109-5C18-4C8C-BE2A-B8E5F4452FEB}" srcId="{D25BE045-5F0B-4B3C-8E33-92056B5A94F8}" destId="{9F2977F1-013D-4432-8F57-EE0B75C0A23C}" srcOrd="0" destOrd="0" parTransId="{7204BDAE-7A96-40B9-A6CD-B6E90B6FC395}" sibTransId="{4033777F-E2BC-412F-B866-69DB16B87518}"/>
    <dgm:cxn modelId="{74CE6D54-630B-42BC-962A-D176C7CE597D}" type="presOf" srcId="{FA6E7BC7-369B-4760-A2A0-503B45279D27}" destId="{731C09D2-31E1-4CEE-A2A8-C9B7BD357050}" srcOrd="0" destOrd="0" presId="urn:microsoft.com/office/officeart/2005/8/layout/vList2"/>
    <dgm:cxn modelId="{F5AF2856-B9FA-4471-8068-BDB70A2C456D}" type="presOf" srcId="{9F2977F1-013D-4432-8F57-EE0B75C0A23C}" destId="{A9A10BC7-85B6-4B82-8B71-FCDC5A01EC1E}" srcOrd="0" destOrd="0" presId="urn:microsoft.com/office/officeart/2005/8/layout/vList2"/>
    <dgm:cxn modelId="{9D5F6C78-F1ED-4B4C-8830-A1D5C124E620}" type="presOf" srcId="{D25BE045-5F0B-4B3C-8E33-92056B5A94F8}" destId="{254DF3DB-8A82-4C87-817B-58C339DAB4FC}" srcOrd="0" destOrd="0" presId="urn:microsoft.com/office/officeart/2005/8/layout/vList2"/>
    <dgm:cxn modelId="{F0971FFB-A56D-4CA5-A785-C0460524FD1F}" srcId="{D25BE045-5F0B-4B3C-8E33-92056B5A94F8}" destId="{FA6E7BC7-369B-4760-A2A0-503B45279D27}" srcOrd="1" destOrd="0" parTransId="{3FC1DC26-9915-44AE-85F2-338490D40872}" sibTransId="{81CB45C0-23C7-47C2-86FE-3D9C93D1F5FB}"/>
    <dgm:cxn modelId="{8EE00C95-7C5E-4BF5-832F-B8321FC338FE}" type="presParOf" srcId="{254DF3DB-8A82-4C87-817B-58C339DAB4FC}" destId="{A9A10BC7-85B6-4B82-8B71-FCDC5A01EC1E}" srcOrd="0" destOrd="0" presId="urn:microsoft.com/office/officeart/2005/8/layout/vList2"/>
    <dgm:cxn modelId="{4A21C78B-514E-4A70-9D9A-3369B1C2E94C}" type="presParOf" srcId="{254DF3DB-8A82-4C87-817B-58C339DAB4FC}" destId="{1D4A146D-C60D-4EC9-8219-A9B4A538226D}" srcOrd="1" destOrd="0" presId="urn:microsoft.com/office/officeart/2005/8/layout/vList2"/>
    <dgm:cxn modelId="{0183D694-1646-40A2-B983-7FFA25BFF99C}" type="presParOf" srcId="{254DF3DB-8A82-4C87-817B-58C339DAB4FC}" destId="{731C09D2-31E1-4CEE-A2A8-C9B7BD357050}"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31FD8D3-727B-4D89-9C64-36CE80D05F9C}" type="doc">
      <dgm:prSet loTypeId="urn:microsoft.com/office/officeart/2005/8/layout/hChevron3" loCatId="process" qsTypeId="urn:microsoft.com/office/officeart/2005/8/quickstyle/simple2" qsCatId="simple" csTypeId="urn:microsoft.com/office/officeart/2005/8/colors/accent2_2" csCatId="accent2" phldr="1"/>
      <dgm:spPr/>
    </dgm:pt>
    <dgm:pt modelId="{35682D48-5209-40DD-BAEF-8A339DBF9ECB}">
      <dgm:prSet phldrT="[Text]" phldr="0"/>
      <dgm:spPr/>
      <dgm:t>
        <a:bodyPr/>
        <a:lstStyle/>
        <a:p>
          <a:pPr rtl="0"/>
          <a:r>
            <a:rPr lang="en-US">
              <a:latin typeface="Times"/>
              <a:cs typeface="Calibri"/>
            </a:rPr>
            <a:t>Remove</a:t>
          </a:r>
          <a:r>
            <a:rPr lang="en-US" b="0" i="0" u="none" strike="noStrike" cap="none" baseline="0" noProof="0">
              <a:latin typeface="Times"/>
              <a:cs typeface="Calibri"/>
            </a:rPr>
            <a:t> </a:t>
          </a:r>
          <a:r>
            <a:rPr lang="en-US" b="0" i="0" u="none" strike="noStrike" cap="none" baseline="0" noProof="0" err="1">
              <a:latin typeface="Times"/>
              <a:cs typeface="Calibri"/>
            </a:rPr>
            <a:t>Stopwords</a:t>
          </a:r>
          <a:endParaRPr lang="en-US" b="0" i="0" u="none" strike="noStrike" cap="none" baseline="0" noProof="0" err="1">
            <a:solidFill>
              <a:srgbClr val="010000"/>
            </a:solidFill>
            <a:latin typeface="Times"/>
            <a:cs typeface="Calibri"/>
          </a:endParaRPr>
        </a:p>
      </dgm:t>
    </dgm:pt>
    <dgm:pt modelId="{4245232F-3EE8-42D8-8DBE-9AC07F23ED06}" type="parTrans" cxnId="{E1E60B04-914A-431C-8DBE-9A558D907FFB}">
      <dgm:prSet/>
      <dgm:spPr/>
    </dgm:pt>
    <dgm:pt modelId="{863C511D-6AA0-45A5-B4B8-586A34790AD8}" type="sibTrans" cxnId="{E1E60B04-914A-431C-8DBE-9A558D907FFB}">
      <dgm:prSet/>
      <dgm:spPr/>
      <dgm:t>
        <a:bodyPr/>
        <a:lstStyle/>
        <a:p>
          <a:endParaRPr lang="en-US"/>
        </a:p>
      </dgm:t>
    </dgm:pt>
    <dgm:pt modelId="{9AF60E35-BE3D-4BC7-BE57-868D324453BB}">
      <dgm:prSet phldrT="[Text]" phldr="0"/>
      <dgm:spPr/>
      <dgm:t>
        <a:bodyPr/>
        <a:lstStyle/>
        <a:p>
          <a:r>
            <a:rPr lang="en-US">
              <a:latin typeface="Times"/>
              <a:cs typeface="Calibri"/>
            </a:rPr>
            <a:t>Tokenized</a:t>
          </a:r>
        </a:p>
      </dgm:t>
    </dgm:pt>
    <dgm:pt modelId="{5CE98DF8-0801-4839-849A-39867368450E}" type="parTrans" cxnId="{2EFB2D6E-AB08-4153-AD73-FB5C8DA536CF}">
      <dgm:prSet/>
      <dgm:spPr/>
    </dgm:pt>
    <dgm:pt modelId="{C4BD7E19-7953-44A3-B746-49B95913E042}" type="sibTrans" cxnId="{2EFB2D6E-AB08-4153-AD73-FB5C8DA536CF}">
      <dgm:prSet/>
      <dgm:spPr/>
      <dgm:t>
        <a:bodyPr/>
        <a:lstStyle/>
        <a:p>
          <a:endParaRPr lang="en-US"/>
        </a:p>
      </dgm:t>
    </dgm:pt>
    <dgm:pt modelId="{D5AAB7ED-CA17-459A-BE55-01450812CDBC}">
      <dgm:prSet phldr="0"/>
      <dgm:spPr/>
      <dgm:t>
        <a:bodyPr/>
        <a:lstStyle/>
        <a:p>
          <a:pPr rtl="0"/>
          <a:r>
            <a:rPr lang="en-US">
              <a:latin typeface="Times"/>
              <a:cs typeface="Calibri"/>
            </a:rPr>
            <a:t>TF-IDF vectorize</a:t>
          </a:r>
        </a:p>
      </dgm:t>
    </dgm:pt>
    <dgm:pt modelId="{205D2777-6904-4E81-81D6-7A0BF614B945}" type="parTrans" cxnId="{66E59B6E-2F52-4719-8959-3636158ADD2C}">
      <dgm:prSet/>
      <dgm:spPr/>
    </dgm:pt>
    <dgm:pt modelId="{1A4C3688-2EDA-4859-A9F7-0D74A9448A8F}" type="sibTrans" cxnId="{66E59B6E-2F52-4719-8959-3636158ADD2C}">
      <dgm:prSet/>
      <dgm:spPr/>
      <dgm:t>
        <a:bodyPr/>
        <a:lstStyle/>
        <a:p>
          <a:endParaRPr lang="en-US"/>
        </a:p>
      </dgm:t>
    </dgm:pt>
    <dgm:pt modelId="{AC9C571C-DA16-49B6-8105-83BE77EF50F9}">
      <dgm:prSet phldr="0"/>
      <dgm:spPr/>
      <dgm:t>
        <a:bodyPr/>
        <a:lstStyle/>
        <a:p>
          <a:pPr rtl="0"/>
          <a:r>
            <a:rPr lang="en-US">
              <a:latin typeface="Times"/>
              <a:cs typeface="Calibri"/>
            </a:rPr>
            <a:t>Set up k-means </a:t>
          </a:r>
        </a:p>
      </dgm:t>
    </dgm:pt>
    <dgm:pt modelId="{D8BCB85E-A090-4B64-A6F7-7C2447E3E354}" type="parTrans" cxnId="{FF677749-0ADC-4BDE-88AD-ACD1C844E86E}">
      <dgm:prSet/>
      <dgm:spPr/>
    </dgm:pt>
    <dgm:pt modelId="{95DCB39B-0D0A-4980-82E2-6A6703576F0C}" type="sibTrans" cxnId="{FF677749-0ADC-4BDE-88AD-ACD1C844E86E}">
      <dgm:prSet/>
      <dgm:spPr/>
      <dgm:t>
        <a:bodyPr/>
        <a:lstStyle/>
        <a:p>
          <a:endParaRPr lang="en-US"/>
        </a:p>
      </dgm:t>
    </dgm:pt>
    <dgm:pt modelId="{FA06B515-4051-49BC-99D4-FBBE87C391BB}" type="pres">
      <dgm:prSet presAssocID="{231FD8D3-727B-4D89-9C64-36CE80D05F9C}" presName="Name0" presStyleCnt="0">
        <dgm:presLayoutVars>
          <dgm:dir/>
          <dgm:resizeHandles val="exact"/>
        </dgm:presLayoutVars>
      </dgm:prSet>
      <dgm:spPr/>
    </dgm:pt>
    <dgm:pt modelId="{C9EE52E4-1F43-49C6-8F44-A83A0C0B68F0}" type="pres">
      <dgm:prSet presAssocID="{35682D48-5209-40DD-BAEF-8A339DBF9ECB}" presName="parTxOnly" presStyleLbl="node1" presStyleIdx="0" presStyleCnt="4">
        <dgm:presLayoutVars>
          <dgm:bulletEnabled val="1"/>
        </dgm:presLayoutVars>
      </dgm:prSet>
      <dgm:spPr/>
    </dgm:pt>
    <dgm:pt modelId="{71C1586F-D4F3-445D-BF6A-88B4396F04E2}" type="pres">
      <dgm:prSet presAssocID="{863C511D-6AA0-45A5-B4B8-586A34790AD8}" presName="parSpace" presStyleCnt="0"/>
      <dgm:spPr/>
    </dgm:pt>
    <dgm:pt modelId="{9A2C08C9-A2BD-4016-9B03-14CE79BBD211}" type="pres">
      <dgm:prSet presAssocID="{9AF60E35-BE3D-4BC7-BE57-868D324453BB}" presName="parTxOnly" presStyleLbl="node1" presStyleIdx="1" presStyleCnt="4">
        <dgm:presLayoutVars>
          <dgm:bulletEnabled val="1"/>
        </dgm:presLayoutVars>
      </dgm:prSet>
      <dgm:spPr/>
    </dgm:pt>
    <dgm:pt modelId="{F5C5E211-7FF3-4093-A90D-09CBCF2F0DB7}" type="pres">
      <dgm:prSet presAssocID="{C4BD7E19-7953-44A3-B746-49B95913E042}" presName="parSpace" presStyleCnt="0"/>
      <dgm:spPr/>
    </dgm:pt>
    <dgm:pt modelId="{A45206EB-ACF3-4881-8972-40B6C9F046BE}" type="pres">
      <dgm:prSet presAssocID="{D5AAB7ED-CA17-459A-BE55-01450812CDBC}" presName="parTxOnly" presStyleLbl="node1" presStyleIdx="2" presStyleCnt="4">
        <dgm:presLayoutVars>
          <dgm:bulletEnabled val="1"/>
        </dgm:presLayoutVars>
      </dgm:prSet>
      <dgm:spPr/>
    </dgm:pt>
    <dgm:pt modelId="{5D4C1566-339B-4C34-B7F6-54E08389D736}" type="pres">
      <dgm:prSet presAssocID="{1A4C3688-2EDA-4859-A9F7-0D74A9448A8F}" presName="parSpace" presStyleCnt="0"/>
      <dgm:spPr/>
    </dgm:pt>
    <dgm:pt modelId="{CE272A45-3E57-4731-85E7-55123D61B6CC}" type="pres">
      <dgm:prSet presAssocID="{AC9C571C-DA16-49B6-8105-83BE77EF50F9}" presName="parTxOnly" presStyleLbl="node1" presStyleIdx="3" presStyleCnt="4">
        <dgm:presLayoutVars>
          <dgm:bulletEnabled val="1"/>
        </dgm:presLayoutVars>
      </dgm:prSet>
      <dgm:spPr/>
    </dgm:pt>
  </dgm:ptLst>
  <dgm:cxnLst>
    <dgm:cxn modelId="{E1E60B04-914A-431C-8DBE-9A558D907FFB}" srcId="{231FD8D3-727B-4D89-9C64-36CE80D05F9C}" destId="{35682D48-5209-40DD-BAEF-8A339DBF9ECB}" srcOrd="0" destOrd="0" parTransId="{4245232F-3EE8-42D8-8DBE-9AC07F23ED06}" sibTransId="{863C511D-6AA0-45A5-B4B8-586A34790AD8}"/>
    <dgm:cxn modelId="{FF677749-0ADC-4BDE-88AD-ACD1C844E86E}" srcId="{231FD8D3-727B-4D89-9C64-36CE80D05F9C}" destId="{AC9C571C-DA16-49B6-8105-83BE77EF50F9}" srcOrd="3" destOrd="0" parTransId="{D8BCB85E-A090-4B64-A6F7-7C2447E3E354}" sibTransId="{95DCB39B-0D0A-4980-82E2-6A6703576F0C}"/>
    <dgm:cxn modelId="{2EFB2D6E-AB08-4153-AD73-FB5C8DA536CF}" srcId="{231FD8D3-727B-4D89-9C64-36CE80D05F9C}" destId="{9AF60E35-BE3D-4BC7-BE57-868D324453BB}" srcOrd="1" destOrd="0" parTransId="{5CE98DF8-0801-4839-849A-39867368450E}" sibTransId="{C4BD7E19-7953-44A3-B746-49B95913E042}"/>
    <dgm:cxn modelId="{66E59B6E-2F52-4719-8959-3636158ADD2C}" srcId="{231FD8D3-727B-4D89-9C64-36CE80D05F9C}" destId="{D5AAB7ED-CA17-459A-BE55-01450812CDBC}" srcOrd="2" destOrd="0" parTransId="{205D2777-6904-4E81-81D6-7A0BF614B945}" sibTransId="{1A4C3688-2EDA-4859-A9F7-0D74A9448A8F}"/>
    <dgm:cxn modelId="{E4AD6896-6CF3-490F-B287-DFD7A5F417CD}" type="presOf" srcId="{9AF60E35-BE3D-4BC7-BE57-868D324453BB}" destId="{9A2C08C9-A2BD-4016-9B03-14CE79BBD211}" srcOrd="0" destOrd="0" presId="urn:microsoft.com/office/officeart/2005/8/layout/hChevron3"/>
    <dgm:cxn modelId="{05C1159B-7193-481E-A1D8-7225B6D18D58}" type="presOf" srcId="{D5AAB7ED-CA17-459A-BE55-01450812CDBC}" destId="{A45206EB-ACF3-4881-8972-40B6C9F046BE}" srcOrd="0" destOrd="0" presId="urn:microsoft.com/office/officeart/2005/8/layout/hChevron3"/>
    <dgm:cxn modelId="{E510DCBF-A09E-48F5-971C-38874B15F487}" type="presOf" srcId="{35682D48-5209-40DD-BAEF-8A339DBF9ECB}" destId="{C9EE52E4-1F43-49C6-8F44-A83A0C0B68F0}" srcOrd="0" destOrd="0" presId="urn:microsoft.com/office/officeart/2005/8/layout/hChevron3"/>
    <dgm:cxn modelId="{770CC1DB-45EC-416F-A629-9ED9A3853FB7}" type="presOf" srcId="{231FD8D3-727B-4D89-9C64-36CE80D05F9C}" destId="{FA06B515-4051-49BC-99D4-FBBE87C391BB}" srcOrd="0" destOrd="0" presId="urn:microsoft.com/office/officeart/2005/8/layout/hChevron3"/>
    <dgm:cxn modelId="{BA1CBAEC-5FA2-484B-8B8E-E2259EEA0F61}" type="presOf" srcId="{AC9C571C-DA16-49B6-8105-83BE77EF50F9}" destId="{CE272A45-3E57-4731-85E7-55123D61B6CC}" srcOrd="0" destOrd="0" presId="urn:microsoft.com/office/officeart/2005/8/layout/hChevron3"/>
    <dgm:cxn modelId="{064480F2-E7FC-4129-A4EB-B6641CBBB434}" type="presParOf" srcId="{FA06B515-4051-49BC-99D4-FBBE87C391BB}" destId="{C9EE52E4-1F43-49C6-8F44-A83A0C0B68F0}" srcOrd="0" destOrd="0" presId="urn:microsoft.com/office/officeart/2005/8/layout/hChevron3"/>
    <dgm:cxn modelId="{141E209C-EB7A-4303-A29A-8E534ECFB973}" type="presParOf" srcId="{FA06B515-4051-49BC-99D4-FBBE87C391BB}" destId="{71C1586F-D4F3-445D-BF6A-88B4396F04E2}" srcOrd="1" destOrd="0" presId="urn:microsoft.com/office/officeart/2005/8/layout/hChevron3"/>
    <dgm:cxn modelId="{635CE0AF-D400-4C53-AE53-6CDA64FFE0D9}" type="presParOf" srcId="{FA06B515-4051-49BC-99D4-FBBE87C391BB}" destId="{9A2C08C9-A2BD-4016-9B03-14CE79BBD211}" srcOrd="2" destOrd="0" presId="urn:microsoft.com/office/officeart/2005/8/layout/hChevron3"/>
    <dgm:cxn modelId="{D4CF9DFE-64DC-4C33-9E93-53A3E9C76226}" type="presParOf" srcId="{FA06B515-4051-49BC-99D4-FBBE87C391BB}" destId="{F5C5E211-7FF3-4093-A90D-09CBCF2F0DB7}" srcOrd="3" destOrd="0" presId="urn:microsoft.com/office/officeart/2005/8/layout/hChevron3"/>
    <dgm:cxn modelId="{3D0FED8F-4FDC-4D7D-9F19-291D1D5767B7}" type="presParOf" srcId="{FA06B515-4051-49BC-99D4-FBBE87C391BB}" destId="{A45206EB-ACF3-4881-8972-40B6C9F046BE}" srcOrd="4" destOrd="0" presId="urn:microsoft.com/office/officeart/2005/8/layout/hChevron3"/>
    <dgm:cxn modelId="{65158EA5-7345-495F-8FCE-03520E5C8950}" type="presParOf" srcId="{FA06B515-4051-49BC-99D4-FBBE87C391BB}" destId="{5D4C1566-339B-4C34-B7F6-54E08389D736}" srcOrd="5" destOrd="0" presId="urn:microsoft.com/office/officeart/2005/8/layout/hChevron3"/>
    <dgm:cxn modelId="{71148960-B282-46EF-B410-8F1ED765A3A7}" type="presParOf" srcId="{FA06B515-4051-49BC-99D4-FBBE87C391BB}" destId="{CE272A45-3E57-4731-85E7-55123D61B6CC}" srcOrd="6"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55AA11F-4C80-432B-BA08-B59E524100A5}">
      <dsp:nvSpPr>
        <dsp:cNvPr id="0" name=""/>
        <dsp:cNvSpPr/>
      </dsp:nvSpPr>
      <dsp:spPr>
        <a:xfrm>
          <a:off x="0" y="4701"/>
          <a:ext cx="6555519" cy="100143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49105B9-261F-4A83-9504-FDBA84D53BAD}">
      <dsp:nvSpPr>
        <dsp:cNvPr id="0" name=""/>
        <dsp:cNvSpPr/>
      </dsp:nvSpPr>
      <dsp:spPr>
        <a:xfrm>
          <a:off x="302935" y="230025"/>
          <a:ext cx="550791" cy="55079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21609AB-1744-4E5A-A9F4-A7938100838C}">
      <dsp:nvSpPr>
        <dsp:cNvPr id="0" name=""/>
        <dsp:cNvSpPr/>
      </dsp:nvSpPr>
      <dsp:spPr>
        <a:xfrm>
          <a:off x="1156662" y="4701"/>
          <a:ext cx="5398857" cy="10014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5986" tIns="105986" rIns="105986" bIns="105986" numCol="1" spcCol="1270" anchor="ctr" anchorCtr="0">
          <a:noAutofit/>
        </a:bodyPr>
        <a:lstStyle/>
        <a:p>
          <a:pPr marL="0" lvl="0" indent="0" algn="l" defTabSz="844550">
            <a:lnSpc>
              <a:spcPct val="100000"/>
            </a:lnSpc>
            <a:spcBef>
              <a:spcPct val="0"/>
            </a:spcBef>
            <a:spcAft>
              <a:spcPct val="35000"/>
            </a:spcAft>
            <a:buNone/>
          </a:pPr>
          <a:r>
            <a:rPr lang="en-US" sz="1900" kern="1200"/>
            <a:t>Project description</a:t>
          </a:r>
        </a:p>
      </dsp:txBody>
      <dsp:txXfrm>
        <a:off x="1156662" y="4701"/>
        <a:ext cx="5398857" cy="1001439"/>
      </dsp:txXfrm>
    </dsp:sp>
    <dsp:sp modelId="{A768717F-E990-42C6-A60C-ED002572E36E}">
      <dsp:nvSpPr>
        <dsp:cNvPr id="0" name=""/>
        <dsp:cNvSpPr/>
      </dsp:nvSpPr>
      <dsp:spPr>
        <a:xfrm>
          <a:off x="0" y="1256500"/>
          <a:ext cx="6555519" cy="100143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F16FF08-9717-45BC-8739-A3487138D603}">
      <dsp:nvSpPr>
        <dsp:cNvPr id="0" name=""/>
        <dsp:cNvSpPr/>
      </dsp:nvSpPr>
      <dsp:spPr>
        <a:xfrm>
          <a:off x="302935" y="1481824"/>
          <a:ext cx="550791" cy="55079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E33B0C9-4A81-4400-AA62-168DC585FCE0}">
      <dsp:nvSpPr>
        <dsp:cNvPr id="0" name=""/>
        <dsp:cNvSpPr/>
      </dsp:nvSpPr>
      <dsp:spPr>
        <a:xfrm>
          <a:off x="1156662" y="1256500"/>
          <a:ext cx="5398857" cy="10014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5986" tIns="105986" rIns="105986" bIns="105986" numCol="1" spcCol="1270" anchor="ctr" anchorCtr="0">
          <a:noAutofit/>
        </a:bodyPr>
        <a:lstStyle/>
        <a:p>
          <a:pPr marL="0" lvl="0" indent="0" algn="l" defTabSz="844550">
            <a:lnSpc>
              <a:spcPct val="100000"/>
            </a:lnSpc>
            <a:spcBef>
              <a:spcPct val="0"/>
            </a:spcBef>
            <a:spcAft>
              <a:spcPct val="35000"/>
            </a:spcAft>
            <a:buNone/>
          </a:pPr>
          <a:r>
            <a:rPr lang="en-US" sz="1900" kern="1200"/>
            <a:t>Methods</a:t>
          </a:r>
        </a:p>
      </dsp:txBody>
      <dsp:txXfrm>
        <a:off x="1156662" y="1256500"/>
        <a:ext cx="5398857" cy="1001439"/>
      </dsp:txXfrm>
    </dsp:sp>
    <dsp:sp modelId="{FD4C2EDC-382D-4FD1-B17A-909A279E3E5F}">
      <dsp:nvSpPr>
        <dsp:cNvPr id="0" name=""/>
        <dsp:cNvSpPr/>
      </dsp:nvSpPr>
      <dsp:spPr>
        <a:xfrm>
          <a:off x="0" y="2508299"/>
          <a:ext cx="6555519" cy="100143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C30560C-8C6B-47FC-996D-CA1F1ADAD664}">
      <dsp:nvSpPr>
        <dsp:cNvPr id="0" name=""/>
        <dsp:cNvSpPr/>
      </dsp:nvSpPr>
      <dsp:spPr>
        <a:xfrm>
          <a:off x="302935" y="2733623"/>
          <a:ext cx="550791" cy="55079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AB259C6-4170-4273-B6E4-F6462645A1BD}">
      <dsp:nvSpPr>
        <dsp:cNvPr id="0" name=""/>
        <dsp:cNvSpPr/>
      </dsp:nvSpPr>
      <dsp:spPr>
        <a:xfrm>
          <a:off x="1156662" y="2508299"/>
          <a:ext cx="5398857" cy="10014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5986" tIns="105986" rIns="105986" bIns="105986" numCol="1" spcCol="1270" anchor="ctr" anchorCtr="0">
          <a:noAutofit/>
        </a:bodyPr>
        <a:lstStyle/>
        <a:p>
          <a:pPr marL="0" lvl="0" indent="0" algn="l" defTabSz="844550">
            <a:lnSpc>
              <a:spcPct val="100000"/>
            </a:lnSpc>
            <a:spcBef>
              <a:spcPct val="0"/>
            </a:spcBef>
            <a:spcAft>
              <a:spcPct val="35000"/>
            </a:spcAft>
            <a:buNone/>
          </a:pPr>
          <a:r>
            <a:rPr lang="en-US" sz="1900" kern="1200"/>
            <a:t>Data preprocessing</a:t>
          </a:r>
        </a:p>
      </dsp:txBody>
      <dsp:txXfrm>
        <a:off x="1156662" y="2508299"/>
        <a:ext cx="5398857" cy="1001439"/>
      </dsp:txXfrm>
    </dsp:sp>
    <dsp:sp modelId="{4A930F38-0538-4565-B3DD-CA2129C5F283}">
      <dsp:nvSpPr>
        <dsp:cNvPr id="0" name=""/>
        <dsp:cNvSpPr/>
      </dsp:nvSpPr>
      <dsp:spPr>
        <a:xfrm>
          <a:off x="0" y="3760098"/>
          <a:ext cx="6555519" cy="100143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210D195-6904-4C1B-B6F5-55A45D82811B}">
      <dsp:nvSpPr>
        <dsp:cNvPr id="0" name=""/>
        <dsp:cNvSpPr/>
      </dsp:nvSpPr>
      <dsp:spPr>
        <a:xfrm>
          <a:off x="302935" y="3985422"/>
          <a:ext cx="550791" cy="55079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C101A07-B774-4F35-9C6E-08A6C7392AB1}">
      <dsp:nvSpPr>
        <dsp:cNvPr id="0" name=""/>
        <dsp:cNvSpPr/>
      </dsp:nvSpPr>
      <dsp:spPr>
        <a:xfrm>
          <a:off x="1156662" y="3760098"/>
          <a:ext cx="5398857" cy="10014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5986" tIns="105986" rIns="105986" bIns="105986" numCol="1" spcCol="1270" anchor="ctr" anchorCtr="0">
          <a:noAutofit/>
        </a:bodyPr>
        <a:lstStyle/>
        <a:p>
          <a:pPr marL="0" lvl="0" indent="0" algn="l" defTabSz="844550">
            <a:lnSpc>
              <a:spcPct val="100000"/>
            </a:lnSpc>
            <a:spcBef>
              <a:spcPct val="0"/>
            </a:spcBef>
            <a:spcAft>
              <a:spcPct val="35000"/>
            </a:spcAft>
            <a:buNone/>
          </a:pPr>
          <a:r>
            <a:rPr lang="en-US" sz="1900" kern="1200"/>
            <a:t>Modeling</a:t>
          </a:r>
        </a:p>
      </dsp:txBody>
      <dsp:txXfrm>
        <a:off x="1156662" y="3760098"/>
        <a:ext cx="5398857" cy="1001439"/>
      </dsp:txXfrm>
    </dsp:sp>
    <dsp:sp modelId="{7C3546A0-3D65-4383-8B34-F806515988F1}">
      <dsp:nvSpPr>
        <dsp:cNvPr id="0" name=""/>
        <dsp:cNvSpPr/>
      </dsp:nvSpPr>
      <dsp:spPr>
        <a:xfrm>
          <a:off x="0" y="5011897"/>
          <a:ext cx="6555519" cy="100143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A35D685-2985-4086-B5C8-7F87D6645DED}">
      <dsp:nvSpPr>
        <dsp:cNvPr id="0" name=""/>
        <dsp:cNvSpPr/>
      </dsp:nvSpPr>
      <dsp:spPr>
        <a:xfrm>
          <a:off x="302935" y="5237221"/>
          <a:ext cx="550791" cy="550791"/>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C972456-6C86-49D5-81C3-421D488F6198}">
      <dsp:nvSpPr>
        <dsp:cNvPr id="0" name=""/>
        <dsp:cNvSpPr/>
      </dsp:nvSpPr>
      <dsp:spPr>
        <a:xfrm>
          <a:off x="1156662" y="5011897"/>
          <a:ext cx="5398857" cy="10014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5986" tIns="105986" rIns="105986" bIns="105986" numCol="1" spcCol="1270" anchor="ctr" anchorCtr="0">
          <a:noAutofit/>
        </a:bodyPr>
        <a:lstStyle/>
        <a:p>
          <a:pPr marL="0" lvl="0" indent="0" algn="l" defTabSz="844550">
            <a:lnSpc>
              <a:spcPct val="100000"/>
            </a:lnSpc>
            <a:spcBef>
              <a:spcPct val="0"/>
            </a:spcBef>
            <a:spcAft>
              <a:spcPct val="35000"/>
            </a:spcAft>
            <a:buNone/>
          </a:pPr>
          <a:r>
            <a:rPr lang="en-US" sz="1900" kern="1200">
              <a:solidFill>
                <a:srgbClr val="000000">
                  <a:hueOff val="0"/>
                  <a:satOff val="0"/>
                  <a:lumOff val="0"/>
                  <a:alphaOff val="0"/>
                </a:srgbClr>
              </a:solidFill>
              <a:latin typeface="Avenir Next LT Pro"/>
              <a:ea typeface="+mn-ea"/>
              <a:cs typeface="+mn-cs"/>
            </a:rPr>
            <a:t>Business question and conclusion</a:t>
          </a:r>
        </a:p>
      </dsp:txBody>
      <dsp:txXfrm>
        <a:off x="1156662" y="5011897"/>
        <a:ext cx="5398857" cy="100143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9A10BC7-85B6-4B82-8B71-FCDC5A01EC1E}">
      <dsp:nvSpPr>
        <dsp:cNvPr id="0" name=""/>
        <dsp:cNvSpPr/>
      </dsp:nvSpPr>
      <dsp:spPr>
        <a:xfrm>
          <a:off x="0" y="787450"/>
          <a:ext cx="6735443" cy="190125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182880" rIns="182880" bIns="182880" numCol="1" spcCol="1270" anchor="ctr" anchorCtr="0">
          <a:noAutofit/>
        </a:bodyPr>
        <a:lstStyle/>
        <a:p>
          <a:pPr marL="0" lvl="0" indent="0" algn="l" defTabSz="2133600" rtl="0">
            <a:lnSpc>
              <a:spcPct val="90000"/>
            </a:lnSpc>
            <a:spcBef>
              <a:spcPct val="0"/>
            </a:spcBef>
            <a:spcAft>
              <a:spcPct val="35000"/>
            </a:spcAft>
            <a:buNone/>
          </a:pPr>
          <a:r>
            <a:rPr lang="en-US" sz="4800" kern="1200">
              <a:solidFill>
                <a:srgbClr val="FFFFFF"/>
              </a:solidFill>
              <a:latin typeface="Avenir Next LT Pro"/>
              <a:ea typeface="+mn-ea"/>
              <a:cs typeface="+mn-cs"/>
            </a:rPr>
            <a:t>Sentiment analysis from comment level</a:t>
          </a:r>
        </a:p>
      </dsp:txBody>
      <dsp:txXfrm>
        <a:off x="92811" y="880261"/>
        <a:ext cx="6549821" cy="1715628"/>
      </dsp:txXfrm>
    </dsp:sp>
    <dsp:sp modelId="{731C09D2-31E1-4CEE-A2A8-C9B7BD357050}">
      <dsp:nvSpPr>
        <dsp:cNvPr id="0" name=""/>
        <dsp:cNvSpPr/>
      </dsp:nvSpPr>
      <dsp:spPr>
        <a:xfrm>
          <a:off x="0" y="2875901"/>
          <a:ext cx="6735443" cy="1901250"/>
        </a:xfrm>
        <a:prstGeom prst="roundRect">
          <a:avLst/>
        </a:prstGeom>
        <a:solidFill>
          <a:schemeClr val="accent2">
            <a:hueOff val="1506987"/>
            <a:satOff val="-4886"/>
            <a:lumOff val="215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182880" rIns="182880" bIns="182880" numCol="1" spcCol="1270" anchor="ctr" anchorCtr="0">
          <a:noAutofit/>
        </a:bodyPr>
        <a:lstStyle/>
        <a:p>
          <a:pPr marL="0" lvl="0" indent="0" algn="l" defTabSz="2133600" rtl="0">
            <a:lnSpc>
              <a:spcPct val="90000"/>
            </a:lnSpc>
            <a:spcBef>
              <a:spcPct val="0"/>
            </a:spcBef>
            <a:spcAft>
              <a:spcPct val="35000"/>
            </a:spcAft>
            <a:buNone/>
          </a:pPr>
          <a:r>
            <a:rPr lang="en-US" sz="4800" kern="1200"/>
            <a:t>Sentiment analysis from sentence level</a:t>
          </a:r>
        </a:p>
      </dsp:txBody>
      <dsp:txXfrm>
        <a:off x="92811" y="2968712"/>
        <a:ext cx="6549821" cy="171562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9EE52E4-1F43-49C6-8F44-A83A0C0B68F0}">
      <dsp:nvSpPr>
        <dsp:cNvPr id="0" name=""/>
        <dsp:cNvSpPr/>
      </dsp:nvSpPr>
      <dsp:spPr>
        <a:xfrm>
          <a:off x="1995" y="1550976"/>
          <a:ext cx="2002589" cy="801035"/>
        </a:xfrm>
        <a:prstGeom prst="homePlate">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06680" tIns="53340" rIns="26670" bIns="53340" numCol="1" spcCol="1270" anchor="ctr" anchorCtr="0">
          <a:noAutofit/>
        </a:bodyPr>
        <a:lstStyle/>
        <a:p>
          <a:pPr marL="0" lvl="0" indent="0" algn="ctr" defTabSz="889000" rtl="0">
            <a:lnSpc>
              <a:spcPct val="90000"/>
            </a:lnSpc>
            <a:spcBef>
              <a:spcPct val="0"/>
            </a:spcBef>
            <a:spcAft>
              <a:spcPct val="35000"/>
            </a:spcAft>
            <a:buNone/>
          </a:pPr>
          <a:r>
            <a:rPr lang="en-US" sz="2000" kern="1200">
              <a:latin typeface="Times"/>
              <a:cs typeface="Calibri"/>
            </a:rPr>
            <a:t>Remove</a:t>
          </a:r>
          <a:r>
            <a:rPr lang="en-US" sz="2000" b="0" i="0" u="none" strike="noStrike" kern="1200" cap="none" baseline="0" noProof="0">
              <a:latin typeface="Times"/>
              <a:cs typeface="Calibri"/>
            </a:rPr>
            <a:t> </a:t>
          </a:r>
          <a:r>
            <a:rPr lang="en-US" sz="2000" b="0" i="0" u="none" strike="noStrike" kern="1200" cap="none" baseline="0" noProof="0" err="1">
              <a:latin typeface="Times"/>
              <a:cs typeface="Calibri"/>
            </a:rPr>
            <a:t>Stopwords</a:t>
          </a:r>
          <a:endParaRPr lang="en-US" sz="2000" b="0" i="0" u="none" strike="noStrike" kern="1200" cap="none" baseline="0" noProof="0" err="1">
            <a:solidFill>
              <a:srgbClr val="010000"/>
            </a:solidFill>
            <a:latin typeface="Times"/>
            <a:cs typeface="Calibri"/>
          </a:endParaRPr>
        </a:p>
      </dsp:txBody>
      <dsp:txXfrm>
        <a:off x="1995" y="1550976"/>
        <a:ext cx="1802330" cy="801035"/>
      </dsp:txXfrm>
    </dsp:sp>
    <dsp:sp modelId="{9A2C08C9-A2BD-4016-9B03-14CE79BBD211}">
      <dsp:nvSpPr>
        <dsp:cNvPr id="0" name=""/>
        <dsp:cNvSpPr/>
      </dsp:nvSpPr>
      <dsp:spPr>
        <a:xfrm>
          <a:off x="1604067" y="1550976"/>
          <a:ext cx="2002589" cy="801035"/>
        </a:xfrm>
        <a:prstGeom prst="chevron">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80010" tIns="53340" rIns="26670" bIns="53340" numCol="1" spcCol="1270" anchor="ctr" anchorCtr="0">
          <a:noAutofit/>
        </a:bodyPr>
        <a:lstStyle/>
        <a:p>
          <a:pPr marL="0" lvl="0" indent="0" algn="ctr" defTabSz="889000">
            <a:lnSpc>
              <a:spcPct val="90000"/>
            </a:lnSpc>
            <a:spcBef>
              <a:spcPct val="0"/>
            </a:spcBef>
            <a:spcAft>
              <a:spcPct val="35000"/>
            </a:spcAft>
            <a:buNone/>
          </a:pPr>
          <a:r>
            <a:rPr lang="en-US" sz="2000" kern="1200">
              <a:latin typeface="Times"/>
              <a:cs typeface="Calibri"/>
            </a:rPr>
            <a:t>Tokenized</a:t>
          </a:r>
        </a:p>
      </dsp:txBody>
      <dsp:txXfrm>
        <a:off x="2004585" y="1550976"/>
        <a:ext cx="1201554" cy="801035"/>
      </dsp:txXfrm>
    </dsp:sp>
    <dsp:sp modelId="{A45206EB-ACF3-4881-8972-40B6C9F046BE}">
      <dsp:nvSpPr>
        <dsp:cNvPr id="0" name=""/>
        <dsp:cNvSpPr/>
      </dsp:nvSpPr>
      <dsp:spPr>
        <a:xfrm>
          <a:off x="3206139" y="1550976"/>
          <a:ext cx="2002589" cy="801035"/>
        </a:xfrm>
        <a:prstGeom prst="chevron">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80010" tIns="53340" rIns="26670" bIns="53340" numCol="1" spcCol="1270" anchor="ctr" anchorCtr="0">
          <a:noAutofit/>
        </a:bodyPr>
        <a:lstStyle/>
        <a:p>
          <a:pPr marL="0" lvl="0" indent="0" algn="ctr" defTabSz="889000" rtl="0">
            <a:lnSpc>
              <a:spcPct val="90000"/>
            </a:lnSpc>
            <a:spcBef>
              <a:spcPct val="0"/>
            </a:spcBef>
            <a:spcAft>
              <a:spcPct val="35000"/>
            </a:spcAft>
            <a:buNone/>
          </a:pPr>
          <a:r>
            <a:rPr lang="en-US" sz="2000" kern="1200">
              <a:latin typeface="Times"/>
              <a:cs typeface="Calibri"/>
            </a:rPr>
            <a:t>TF-IDF vectorize</a:t>
          </a:r>
        </a:p>
      </dsp:txBody>
      <dsp:txXfrm>
        <a:off x="3606657" y="1550976"/>
        <a:ext cx="1201554" cy="801035"/>
      </dsp:txXfrm>
    </dsp:sp>
    <dsp:sp modelId="{CE272A45-3E57-4731-85E7-55123D61B6CC}">
      <dsp:nvSpPr>
        <dsp:cNvPr id="0" name=""/>
        <dsp:cNvSpPr/>
      </dsp:nvSpPr>
      <dsp:spPr>
        <a:xfrm>
          <a:off x="4808210" y="1550976"/>
          <a:ext cx="2002589" cy="801035"/>
        </a:xfrm>
        <a:prstGeom prst="chevron">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80010" tIns="53340" rIns="26670" bIns="53340" numCol="1" spcCol="1270" anchor="ctr" anchorCtr="0">
          <a:noAutofit/>
        </a:bodyPr>
        <a:lstStyle/>
        <a:p>
          <a:pPr marL="0" lvl="0" indent="0" algn="ctr" defTabSz="889000" rtl="0">
            <a:lnSpc>
              <a:spcPct val="90000"/>
            </a:lnSpc>
            <a:spcBef>
              <a:spcPct val="0"/>
            </a:spcBef>
            <a:spcAft>
              <a:spcPct val="35000"/>
            </a:spcAft>
            <a:buNone/>
          </a:pPr>
          <a:r>
            <a:rPr lang="en-US" sz="2000" kern="1200">
              <a:latin typeface="Times"/>
              <a:cs typeface="Calibri"/>
            </a:rPr>
            <a:t>Set up k-means </a:t>
          </a:r>
        </a:p>
      </dsp:txBody>
      <dsp:txXfrm>
        <a:off x="5208728" y="1550976"/>
        <a:ext cx="1201554" cy="801035"/>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4-26T05:27:09.507"/>
    </inkml:context>
    <inkml:brush xml:id="br0">
      <inkml:brushProperty name="width" value="0.05" units="cm"/>
      <inkml:brushProperty name="height" value="0.05" units="cm"/>
      <inkml:brushProperty name="color" value="#E71224"/>
    </inkml:brush>
  </inkml:definitions>
  <inkml:trace contextRef="#ctx0" brushRef="#br0">15134 7123 16383 0 0,'35'0'0'0'0,"12"0"0"0"0,-35 0 0 0 0,24 0 0 0 0,22 0 0 0 0,-34 0 0 0 0,-1 0 0 0 0,-11 0 0 0 0,12 0 0 0 0,46 0 0 0 0,-58 0 0 0 0,0 0 0 0 0,11 0 0 0 0,-11 0 0 0 0,12 0 0 0 0,-13 0 0 0 0,13 0 0 0 0,-12 0 0 0 0,23 0 0 0 0,-23 0 0 0 0,11 0 0 0 0,-11 0 0 0 0,11 0 0 0 0,-11 0 0 0 0,12 0 0 0 0,-12 0 0 0 0,-1 0 0 0 0,24 0 0 0 0,-11 0 0 0 0,-12 0 0 0 0,11 0 0 0 0,-11 0 0 0 0,0 0 0 0 0,11 0 0 0 0,-11 0 0 0 0,47 0 0 0 0,-48 0 0 0 0,13 0 0 0 0,-12 0 0 0 0,0 0 0 0 0,11 0 0 0 0,-11 0 0 0 0,11 0 0 0 0,-11 0 0 0 0,23 0 0 0 0,-11 0 0 0 0,-12 0 0 0 0,0 0 0 0 0,11 0 0 0 0,-11 0 0 0 0,11 0 0 0 0,-11 0 0 0 0,12 0 0 0 0,11 0 0 0 0,-23 0 0 0 0,-1 0 0 0 0,13 0 0 0 0,-12 0 0 0 0,11 0 0 0 0,-11 0 0 0 0,11 0 0 0 0,-11 0 0 0 0,23 0 0 0 0,-23 0 0 0 0,12 0 0 0 0,-12 0 0 0 0,11 0 0 0 0,-11 0 0 0 0,11 0 0 0 0,-11 0 0 0 0,0 0 0 0 0,23 0 0 0 0,-11 0 0 0 0,-13 0 0 0 0,13 0 0 0 0,-12 0 0 0 0,-1 0 0 0 0,13 0 0 0 0,-12 0 0 0 0,11 0 0 0 0,13 0 0 0 0,-25 0 0 0 0,13 0 0 0 0,-12 0 0 0 0,-1 0 0 0 0,13 0 0 0 0,-12 0 0 0 0,11 0 0 0 0,-11 0 0 0 0,11 0 0 0 0,13 0 0 0 0,-24 0 0 0 0,-1 0 0 0 0,13 0 0 0 0,-13 0 0 0 0,13 0 0 0 0,-12 0 0 0 0,11 0 0 0 0,-11 0 0 0 0,23 0 0 0 0,-23 0 0 0 0,12 0 0 0 0,-13 0 0 0 0,13 0 0 0 0,-13 0 0 0 0,13 0 0 0 0,-12 0 0 0 0,0 0 0 0 0,23 0 0 0 0,-12 0 0 0 0,-11 0 0 0 0,12 0 0 0 0,-13 0 0 0 0,13 0 0 0 0,-12 0 0 0 0,0-12 0 0 0,-12 12-16383 0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4-27T02:42:57.892"/>
    </inkml:context>
    <inkml:brush xml:id="br0">
      <inkml:brushProperty name="width" value="0.05" units="cm"/>
      <inkml:brushProperty name="height" value="0.05" units="cm"/>
      <inkml:brushProperty name="color" value="#008C3A"/>
    </inkml:brush>
  </inkml:definitions>
  <inkml:trace contextRef="#ctx0" brushRef="#br0">16933 5030 16383 0 0,'12'0'0'0'0,"12"0"0"0"0,-13 0 0 0 0,1 0 0 0 0,12 0 0 0 0,-12 0 0 0 0,11 0 0 0 0,-11 0 0 0 0,23 0 0 0 0,-12 0 0 0 0,-11 0 0 0 0,0 0 0 0 0,12 0 0 0 0,-13 0 0 0 0,13 0 0 0 0,-12 0 0 0 0,11 0 0 0 0,12 0 0 0 0,-23 0 0 0 0,0 0 0 0 0,11 0 0 0 0,-11 0 0 0 0,12 0 0 0 0,-13 0 0 0 0,1 0 0 0 0,12 0 0 0 0,11 0 0 0 0,83 0 0 0 0,-107 0 0 0 0,25 0 0 0 0,-13 0 0 0 0,-11 0 0 0 0,12 0 0 0 0,-13 0 0 0 0,1 0 0 0 0,11 0 0 0 0,-11 0 0 0 0,12 0 0 0 0,11 0 0 0 0,-23 0 0 0 0,11 0 0 0 0,-11 0 0 0 0,0 0 0 0 0,23 0 0 0 0,-12 0 0 0 0,-11 0 0 0 0,24 0 0 0 0,-13 0 0 0 0,-11 0 0 0 0,0 0 0 0 0,11 0 0 0 0,-11 0 0 0 0,11 0 0 0 0,-11 0 0 0 0,12 0 0 0 0,11 0 0 0 0,-23 0 0 0 0,0 0 0 0 0,11 0 0 0 0,-11 0 0 0 0,23 0 0 0 0,-23 0 0 0 0,11 0 0 0 0,13 0 0 0 0,-24 0 0 0 0,11 0 0 0 0,-11 0 0 0 0,11 0 0 0 0,1 0 0 0 0,-1 0 0 0 0,-11 0 0 0 0,23 0 0 0 0,-11 0 0 0 0,-12 0 0 0 0,11 0 0 0 0,-11 0 0 0 0,-1 0 0 0 0,13 0 0 0 0,-12 0 0 0 0,11 0 0 0 0,-11 0 0 0 0,23 0 0 0 0,-11 0 0 0 0,-12 0 0 0 0,-1 0 0 0 0,13 0 0 0 0,-12 0 0 0 0,11 0 0 0 0,-11 0 0 0 0,12 0 0 0 0,11 0 0 0 0,-23 0 0 0 0,-1 0 0 0 0,13 0 0 0 0,-12 0 0 0 0,11 0 0 0 0,-11 0 0 0 0,12 0 0 0 0,-13 0 0 0 0,24 0 0 0 0,-23 0 0 0 0,12 0 0 0 0,-13 0 0 0 0,13 0 0 0 0,-12 0 0 0 0,0 0 0 0 0,11 0 0 0 0,-11 0 0 0 0,23 0 0 0 0,-12 0 0 0 0,-11 0 0 0 0,12 0 0 0 0,23 0 0 0 0,-35 0 0 0 0,11 0 0 0 0,-11 0 0 0 0,23 0 0 0 0,-11 0 0 0 0,-12 0 0 0 0,-1 0 0 0 0,13 0 0 0 0,-24-12 0 0 0,12 12 0 0 0,11 0 0 0 0,-11 0 0 0 0,11 0 0 0 0,13 0 0 0 0,-25 0 0 0 0,1 0 0 0 0,12 0 0 0 0,-12 0 0 0 0,11 0 0 0 0,-11 0 0 0 0,11 0 0 0 0,-11 0 0 0 0,23 0 0 0 0,-23 0 0 0 0,12 0 0 0 0,-13 0 0 0 0,13 0 0 0 0,-12 0 0 0 0,-12 0-16383 0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4-27T02:43:07.704"/>
    </inkml:context>
    <inkml:brush xml:id="br0">
      <inkml:brushProperty name="width" value="0.05" units="cm"/>
      <inkml:brushProperty name="height" value="0.05" units="cm"/>
      <inkml:brushProperty name="color" value="#008C3A"/>
    </inkml:brush>
  </inkml:definitions>
  <inkml:trace contextRef="#ctx0" brushRef="#br0">16933 5030 16383 0 0,'12'0'0'0'0,"12"0"0"0"0,-13 0 0 0 0,1 0 0 0 0,12 0 0 0 0,-12 0 0 0 0,11 0 0 0 0,-11 0 0 0 0,23 0 0 0 0,-12 0 0 0 0,-11 0 0 0 0,0 0 0 0 0,12 0 0 0 0,-13 0 0 0 0,13 0 0 0 0,-12 0 0 0 0,11 0 0 0 0,12 0 0 0 0,-23 0 0 0 0,0 0 0 0 0,11 0 0 0 0,-11 0 0 0 0,12 0 0 0 0,-13 0 0 0 0,1 0 0 0 0,12 0 0 0 0,11 0 0 0 0,83 0 0 0 0,-107 0 0 0 0,25 0 0 0 0,-13 0 0 0 0,-11 0 0 0 0,12 0 0 0 0,-13 0 0 0 0,1 0 0 0 0,11 0 0 0 0,-11 0 0 0 0,12 0 0 0 0,11 0 0 0 0,-23 0 0 0 0,11 0 0 0 0,-11 0 0 0 0,0 0 0 0 0,23 0 0 0 0,-12 0 0 0 0,-11 0 0 0 0,24 0 0 0 0,-13 0 0 0 0,-11 0 0 0 0,0 0 0 0 0,11 0 0 0 0,-11 0 0 0 0,11 0 0 0 0,-11 0 0 0 0,12 0 0 0 0,11 0 0 0 0,-23 0 0 0 0,0 0 0 0 0,11 0 0 0 0,-11 0 0 0 0,23 0 0 0 0,-23 0 0 0 0,11 0 0 0 0,13 0 0 0 0,-24 0 0 0 0,11 0 0 0 0,-11 0 0 0 0,11 0 0 0 0,1 0 0 0 0,-1 0 0 0 0,-11 0 0 0 0,23 0 0 0 0,-11 0 0 0 0,-12 0 0 0 0,11 0 0 0 0,-11 0 0 0 0,-1 0 0 0 0,13 0 0 0 0,-12 0 0 0 0,11 0 0 0 0,-11 0 0 0 0,23 0 0 0 0,-11 0 0 0 0,-12 0 0 0 0,-1 0 0 0 0,13 0 0 0 0,-12 0 0 0 0,11 0 0 0 0,-11 0 0 0 0,12 0 0 0 0,11 0 0 0 0,-23 0 0 0 0,-1 0 0 0 0,13 0 0 0 0,-12 0 0 0 0,11 0 0 0 0,-11 0 0 0 0,12 0 0 0 0,-13 0 0 0 0,24 0 0 0 0,-23 0 0 0 0,12 0 0 0 0,-13 0 0 0 0,13 0 0 0 0,-12 0 0 0 0,0 0 0 0 0,11 0 0 0 0,-11 0 0 0 0,23 0 0 0 0,-12 0 0 0 0,-11 0 0 0 0,12 0 0 0 0,23 0 0 0 0,-35 0 0 0 0,11 0 0 0 0,-11 0 0 0 0,23 0 0 0 0,-11 0 0 0 0,-12 0 0 0 0,-1 0 0 0 0,13 0 0 0 0,-24-12 0 0 0,12 12 0 0 0,11 0 0 0 0,-11 0 0 0 0,11 0 0 0 0,13 0 0 0 0,-25 0 0 0 0,1 0 0 0 0,12 0 0 0 0,-12 0 0 0 0,11 0 0 0 0,-11 0 0 0 0,11 0 0 0 0,-11 0 0 0 0,23 0 0 0 0,-23 0 0 0 0,12 0 0 0 0,-13 0 0 0 0,13 0 0 0 0,-12 0 0 0 0,-12 0-16383 0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4-27T02:43:21.736"/>
    </inkml:context>
    <inkml:brush xml:id="br0">
      <inkml:brushProperty name="width" value="0.05" units="cm"/>
      <inkml:brushProperty name="height" value="0.05" units="cm"/>
      <inkml:brushProperty name="color" value="#008C3A"/>
    </inkml:brush>
  </inkml:definitions>
  <inkml:trace contextRef="#ctx0" brushRef="#br0">16933 5030 16383 0 0,'12'0'0'0'0,"12"0"0"0"0,-13 0 0 0 0,1 0 0 0 0,12 0 0 0 0,-12 0 0 0 0,11 0 0 0 0,-11 0 0 0 0,23 0 0 0 0,-12 0 0 0 0,-11 0 0 0 0,0 0 0 0 0,12 0 0 0 0,-13 0 0 0 0,13 0 0 0 0,-12 0 0 0 0,11 0 0 0 0,12 0 0 0 0,-23 0 0 0 0,0 0 0 0 0,11 0 0 0 0,-11 0 0 0 0,12 0 0 0 0,-13 0 0 0 0,1 0 0 0 0,12 0 0 0 0,11 0 0 0 0,83 0 0 0 0,-107 0 0 0 0,25 0 0 0 0,-13 0 0 0 0,-11 0 0 0 0,12 0 0 0 0,-13 0 0 0 0,1 0 0 0 0,11 0 0 0 0,-11 0 0 0 0,12 0 0 0 0,11 0 0 0 0,-23 0 0 0 0,11 0 0 0 0,-11 0 0 0 0,0 0 0 0 0,23 0 0 0 0,-12 0 0 0 0,-11 0 0 0 0,24 0 0 0 0,-13 0 0 0 0,-11 0 0 0 0,0 0 0 0 0,11 0 0 0 0,-11 0 0 0 0,11 0 0 0 0,-11 0 0 0 0,12 0 0 0 0,11 0 0 0 0,-23 0 0 0 0,0 0 0 0 0,11 0 0 0 0,-11 0 0 0 0,23 0 0 0 0,-23 0 0 0 0,11 0 0 0 0,13 0 0 0 0,-24 0 0 0 0,11 0 0 0 0,-11 0 0 0 0,11 0 0 0 0,1 0 0 0 0,-1 0 0 0 0,-11 0 0 0 0,23 0 0 0 0,-11 0 0 0 0,-12 0 0 0 0,11 0 0 0 0,-11 0 0 0 0,-1 0 0 0 0,13 0 0 0 0,-12 0 0 0 0,11 0 0 0 0,-11 0 0 0 0,23 0 0 0 0,-11 0 0 0 0,-12 0 0 0 0,-1 0 0 0 0,13 0 0 0 0,-12 0 0 0 0,11 0 0 0 0,-11 0 0 0 0,12 0 0 0 0,11 0 0 0 0,-23 0 0 0 0,-1 0 0 0 0,13 0 0 0 0,-12 0 0 0 0,11 0 0 0 0,-11 0 0 0 0,12 0 0 0 0,-13 0 0 0 0,24 0 0 0 0,-23 0 0 0 0,12 0 0 0 0,-13 0 0 0 0,13 0 0 0 0,-12 0 0 0 0,0 0 0 0 0,11 0 0 0 0,-11 0 0 0 0,23 0 0 0 0,-12 0 0 0 0,-11 0 0 0 0,12 0 0 0 0,23 0 0 0 0,-35 0 0 0 0,11 0 0 0 0,-11 0 0 0 0,23 0 0 0 0,-11 0 0 0 0,-12 0 0 0 0,-1 0 0 0 0,13 0 0 0 0,-24-12 0 0 0,12 12 0 0 0,11 0 0 0 0,-11 0 0 0 0,11 0 0 0 0,13 0 0 0 0,-25 0 0 0 0,1 0 0 0 0,12 0 0 0 0,-12 0 0 0 0,11 0 0 0 0,-11 0 0 0 0,11 0 0 0 0,-11 0 0 0 0,23 0 0 0 0,-23 0 0 0 0,12 0 0 0 0,-13 0 0 0 0,13 0 0 0 0,-12 0 0 0 0,-12 0-16383 0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4-27T02:43:30.986"/>
    </inkml:context>
    <inkml:brush xml:id="br0">
      <inkml:brushProperty name="width" value="0.05" units="cm"/>
      <inkml:brushProperty name="height" value="0.05" units="cm"/>
      <inkml:brushProperty name="color" value="#008C3A"/>
    </inkml:brush>
  </inkml:definitions>
  <inkml:trace contextRef="#ctx0" brushRef="#br0">16933 5030 16383 0 0,'12'0'0'0'0,"12"0"0"0"0,-13 0 0 0 0,1 0 0 0 0,12 0 0 0 0,-12 0 0 0 0,11 0 0 0 0,-11 0 0 0 0,23 0 0 0 0,-12 0 0 0 0,-11 0 0 0 0,0 0 0 0 0,12 0 0 0 0,-13 0 0 0 0,13 0 0 0 0,-12 0 0 0 0,11 0 0 0 0,12 0 0 0 0,-23 0 0 0 0,0 0 0 0 0,11 0 0 0 0,-11 0 0 0 0,12 0 0 0 0,-13 0 0 0 0,1 0 0 0 0,12 0 0 0 0,11 0 0 0 0,83 0 0 0 0,-107 0 0 0 0,25 0 0 0 0,-13 0 0 0 0,-11 0 0 0 0,12 0 0 0 0,-13 0 0 0 0,1 0 0 0 0,11 0 0 0 0,-11 0 0 0 0,12 0 0 0 0,11 0 0 0 0,-23 0 0 0 0,11 0 0 0 0,-11 0 0 0 0,0 0 0 0 0,23 0 0 0 0,-12 0 0 0 0,-11 0 0 0 0,24 0 0 0 0,-13 0 0 0 0,-11 0 0 0 0,0 0 0 0 0,11 0 0 0 0,-11 0 0 0 0,11 0 0 0 0,-11 0 0 0 0,12 0 0 0 0,11 0 0 0 0,-23 0 0 0 0,0 0 0 0 0,11 0 0 0 0,-11 0 0 0 0,23 0 0 0 0,-23 0 0 0 0,11 0 0 0 0,13 0 0 0 0,-24 0 0 0 0,11 0 0 0 0,-11 0 0 0 0,11 0 0 0 0,1 0 0 0 0,-1 0 0 0 0,-11 0 0 0 0,23 0 0 0 0,-11 0 0 0 0,-12 0 0 0 0,11 0 0 0 0,-11 0 0 0 0,-1 0 0 0 0,13 0 0 0 0,-12 0 0 0 0,11 0 0 0 0,-11 0 0 0 0,23 0 0 0 0,-11 0 0 0 0,-12 0 0 0 0,-1 0 0 0 0,13 0 0 0 0,-12 0 0 0 0,11 0 0 0 0,-11 0 0 0 0,12 0 0 0 0,11 0 0 0 0,-23 0 0 0 0,-1 0 0 0 0,13 0 0 0 0,-12 0 0 0 0,11 0 0 0 0,-11 0 0 0 0,12 0 0 0 0,-13 0 0 0 0,24 0 0 0 0,-23 0 0 0 0,12 0 0 0 0,-13 0 0 0 0,13 0 0 0 0,-12 0 0 0 0,0 0 0 0 0,11 0 0 0 0,-11 0 0 0 0,23 0 0 0 0,-12 0 0 0 0,-11 0 0 0 0,12 0 0 0 0,23 0 0 0 0,-35 0 0 0 0,11 0 0 0 0,-11 0 0 0 0,23 0 0 0 0,-11 0 0 0 0,-12 0 0 0 0,-1 0 0 0 0,13 0 0 0 0,-24-12 0 0 0,12 12 0 0 0,11 0 0 0 0,-11 0 0 0 0,11 0 0 0 0,13 0 0 0 0,-25 0 0 0 0,1 0 0 0 0,12 0 0 0 0,-12 0 0 0 0,11 0 0 0 0,-11 0 0 0 0,11 0 0 0 0,-11 0 0 0 0,23 0 0 0 0,-23 0 0 0 0,12 0 0 0 0,-13 0 0 0 0,13 0 0 0 0,-12 0 0 0 0,-12 0-16383 0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4-27T02:43:41.267"/>
    </inkml:context>
    <inkml:brush xml:id="br0">
      <inkml:brushProperty name="width" value="0.05" units="cm"/>
      <inkml:brushProperty name="height" value="0.05" units="cm"/>
      <inkml:brushProperty name="color" value="#008C3A"/>
    </inkml:brush>
  </inkml:definitions>
  <inkml:trace contextRef="#ctx0" brushRef="#br0">16933 5030 16383 0 0,'12'0'0'0'0,"12"0"0"0"0,-13 0 0 0 0,1 0 0 0 0,12 0 0 0 0,-12 0 0 0 0,11 0 0 0 0,-11 0 0 0 0,23 0 0 0 0,-12 0 0 0 0,-11 0 0 0 0,0 0 0 0 0,12 0 0 0 0,-13 0 0 0 0,13 0 0 0 0,-12 0 0 0 0,11 0 0 0 0,12 0 0 0 0,-23 0 0 0 0,0 0 0 0 0,11 0 0 0 0,-11 0 0 0 0,12 0 0 0 0,-13 0 0 0 0,1 0 0 0 0,12 0 0 0 0,11 0 0 0 0,83 0 0 0 0,-107 0 0 0 0,25 0 0 0 0,-13 0 0 0 0,-11 0 0 0 0,12 0 0 0 0,-13 0 0 0 0,1 0 0 0 0,11 0 0 0 0,-11 0 0 0 0,12 0 0 0 0,11 0 0 0 0,-23 0 0 0 0,11 0 0 0 0,-11 0 0 0 0,0 0 0 0 0,23 0 0 0 0,-12 0 0 0 0,-11 0 0 0 0,24 0 0 0 0,-13 0 0 0 0,-11 0 0 0 0,0 0 0 0 0,11 0 0 0 0,-11 0 0 0 0,11 0 0 0 0,-11 0 0 0 0,12 0 0 0 0,11 0 0 0 0,-23 0 0 0 0,0 0 0 0 0,11 0 0 0 0,-11 0 0 0 0,23 0 0 0 0,-23 0 0 0 0,11 0 0 0 0,13 0 0 0 0,-24 0 0 0 0,11 0 0 0 0,-11 0 0 0 0,11 0 0 0 0,1 0 0 0 0,-1 0 0 0 0,-11 0 0 0 0,23 0 0 0 0,-11 0 0 0 0,-12 0 0 0 0,11 0 0 0 0,-11 0 0 0 0,-1 0 0 0 0,13 0 0 0 0,-12 0 0 0 0,11 0 0 0 0,-11 0 0 0 0,23 0 0 0 0,-11 0 0 0 0,-12 0 0 0 0,-1 0 0 0 0,13 0 0 0 0,-12 0 0 0 0,11 0 0 0 0,-11 0 0 0 0,12 0 0 0 0,11 0 0 0 0,-23 0 0 0 0,-1 0 0 0 0,13 0 0 0 0,-12 0 0 0 0,11 0 0 0 0,-11 0 0 0 0,12 0 0 0 0,-13 0 0 0 0,24 0 0 0 0,-23 0 0 0 0,12 0 0 0 0,-13 0 0 0 0,13 0 0 0 0,-12 0 0 0 0,0 0 0 0 0,11 0 0 0 0,-11 0 0 0 0,23 0 0 0 0,-12 0 0 0 0,-11 0 0 0 0,12 0 0 0 0,23 0 0 0 0,-35 0 0 0 0,11 0 0 0 0,-11 0 0 0 0,23 0 0 0 0,-11 0 0 0 0,-12 0 0 0 0,-1 0 0 0 0,13 0 0 0 0,-24-12 0 0 0,12 12 0 0 0,11 0 0 0 0,-11 0 0 0 0,11 0 0 0 0,13 0 0 0 0,-25 0 0 0 0,1 0 0 0 0,12 0 0 0 0,-12 0 0 0 0,11 0 0 0 0,-11 0 0 0 0,11 0 0 0 0,-11 0 0 0 0,23 0 0 0 0,-23 0 0 0 0,12 0 0 0 0,-13 0 0 0 0,13 0 0 0 0,-12 0 0 0 0,-12 0-16383 0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4-27T02:43:55.674"/>
    </inkml:context>
    <inkml:brush xml:id="br0">
      <inkml:brushProperty name="width" value="0.05" units="cm"/>
      <inkml:brushProperty name="height" value="0.05" units="cm"/>
      <inkml:brushProperty name="color" value="#008C3A"/>
    </inkml:brush>
  </inkml:definitions>
  <inkml:trace contextRef="#ctx0" brushRef="#br0">16933 5030 16383 0 0,'12'0'0'0'0,"12"0"0"0"0,-13 0 0 0 0,1 0 0 0 0,12 0 0 0 0,-12 0 0 0 0,11 0 0 0 0,-11 0 0 0 0,23 0 0 0 0,-12 0 0 0 0,-11 0 0 0 0,0 0 0 0 0,12 0 0 0 0,-13 0 0 0 0,13 0 0 0 0,-12 0 0 0 0,11 0 0 0 0,12 0 0 0 0,-23 0 0 0 0,0 0 0 0 0,11 0 0 0 0,-11 0 0 0 0,12 0 0 0 0,-13 0 0 0 0,1 0 0 0 0,12 0 0 0 0,11 0 0 0 0,83 0 0 0 0,-107 0 0 0 0,25 0 0 0 0,-13 0 0 0 0,-11 0 0 0 0,12 0 0 0 0,-13 0 0 0 0,1 0 0 0 0,11 0 0 0 0,-11 0 0 0 0,12 0 0 0 0,11 0 0 0 0,-23 0 0 0 0,11 0 0 0 0,-11 0 0 0 0,0 0 0 0 0,23 0 0 0 0,-12 0 0 0 0,-11 0 0 0 0,24 0 0 0 0,-13 0 0 0 0,-11 0 0 0 0,0 0 0 0 0,11 0 0 0 0,-11 0 0 0 0,11 0 0 0 0,-11 0 0 0 0,12 0 0 0 0,11 0 0 0 0,-23 0 0 0 0,0 0 0 0 0,11 0 0 0 0,-11 0 0 0 0,23 0 0 0 0,-23 0 0 0 0,11 0 0 0 0,13 0 0 0 0,-24 0 0 0 0,11 0 0 0 0,-11 0 0 0 0,11 0 0 0 0,1 0 0 0 0,-1 0 0 0 0,-11 0 0 0 0,23 0 0 0 0,-11 0 0 0 0,-12 0 0 0 0,11 0 0 0 0,-11 0 0 0 0,-1 0 0 0 0,13 0 0 0 0,-12 0 0 0 0,11 0 0 0 0,-11 0 0 0 0,23 0 0 0 0,-11 0 0 0 0,-12 0 0 0 0,-1 0 0 0 0,13 0 0 0 0,-12 0 0 0 0,11 0 0 0 0,-11 0 0 0 0,12 0 0 0 0,11 0 0 0 0,-23 0 0 0 0,-1 0 0 0 0,13 0 0 0 0,-12 0 0 0 0,11 0 0 0 0,-11 0 0 0 0,12 0 0 0 0,-13 0 0 0 0,24 0 0 0 0,-23 0 0 0 0,12 0 0 0 0,-13 0 0 0 0,13 0 0 0 0,-12 0 0 0 0,0 0 0 0 0,11 0 0 0 0,-11 0 0 0 0,23 0 0 0 0,-12 0 0 0 0,-11 0 0 0 0,12 0 0 0 0,23 0 0 0 0,-35 0 0 0 0,11 0 0 0 0,-11 0 0 0 0,23 0 0 0 0,-11 0 0 0 0,-12 0 0 0 0,-1 0 0 0 0,13 0 0 0 0,-24-12 0 0 0,12 12 0 0 0,11 0 0 0 0,-11 0 0 0 0,11 0 0 0 0,13 0 0 0 0,-25 0 0 0 0,1 0 0 0 0,12 0 0 0 0,-12 0 0 0 0,11 0 0 0 0,-11 0 0 0 0,11 0 0 0 0,-11 0 0 0 0,23 0 0 0 0,-23 0 0 0 0,12 0 0 0 0,-13 0 0 0 0,13 0 0 0 0,-12 0 0 0 0,-12 0-16383 0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4-27T02:44:27.674"/>
    </inkml:context>
    <inkml:brush xml:id="br0">
      <inkml:brushProperty name="width" value="0.05" units="cm"/>
      <inkml:brushProperty name="height" value="0.05" units="cm"/>
      <inkml:brushProperty name="color" value="#E71224"/>
    </inkml:brush>
  </inkml:definitions>
  <inkml:trace contextRef="#ctx0" brushRef="#br0">15134 7123 16383 0 0,'35'0'0'0'0,"12"0"0"0"0,-35 0 0 0 0,24 0 0 0 0,22 0 0 0 0,-34 0 0 0 0,-1 0 0 0 0,-11 0 0 0 0,12 0 0 0 0,46 0 0 0 0,-58 0 0 0 0,0 0 0 0 0,11 0 0 0 0,-11 0 0 0 0,12 0 0 0 0,-13 0 0 0 0,13 0 0 0 0,-12 0 0 0 0,23 0 0 0 0,-23 0 0 0 0,11 0 0 0 0,-11 0 0 0 0,11 0 0 0 0,-11 0 0 0 0,12 0 0 0 0,-12 0 0 0 0,-1 0 0 0 0,24 0 0 0 0,-11 0 0 0 0,-12 0 0 0 0,11 0 0 0 0,-11 0 0 0 0,0 0 0 0 0,11 0 0 0 0,-11 0 0 0 0,47 0 0 0 0,-48 0 0 0 0,13 0 0 0 0,-12 0 0 0 0,0 0 0 0 0,11 0 0 0 0,-11 0 0 0 0,11 0 0 0 0,-11 0 0 0 0,23 0 0 0 0,-11 0 0 0 0,-12 0 0 0 0,0 0 0 0 0,11 0 0 0 0,-11 0 0 0 0,11 0 0 0 0,-11 0 0 0 0,12 0 0 0 0,11 0 0 0 0,-23 0 0 0 0,-1 0 0 0 0,13 0 0 0 0,-12 0 0 0 0,11 0 0 0 0,-11 0 0 0 0,11 0 0 0 0,-11 0 0 0 0,23 0 0 0 0,-23 0 0 0 0,12 0 0 0 0,-12 0 0 0 0,11 0 0 0 0,-11 0 0 0 0,11 0 0 0 0,-11 0 0 0 0,0 0 0 0 0,23 0 0 0 0,-11 0 0 0 0,-13 0 0 0 0,13 0 0 0 0,-12 0 0 0 0,-1 0 0 0 0,13 0 0 0 0,-12 0 0 0 0,11 0 0 0 0,13 0 0 0 0,-25 0 0 0 0,13 0 0 0 0,-12 0 0 0 0,-1 0 0 0 0,13 0 0 0 0,-12 0 0 0 0,11 0 0 0 0,-11 0 0 0 0,11 0 0 0 0,13 0 0 0 0,-24 0 0 0 0,-1 0 0 0 0,13 0 0 0 0,-13 0 0 0 0,13 0 0 0 0,-12 0 0 0 0,11 0 0 0 0,-11 0 0 0 0,23 0 0 0 0,-23 0 0 0 0,12 0 0 0 0,-13 0 0 0 0,13 0 0 0 0,-13 0 0 0 0,13 0 0 0 0,-12 0 0 0 0,0 0 0 0 0,23 0 0 0 0,-12 0 0 0 0,-11 0 0 0 0,12 0 0 0 0,-13 0 0 0 0,13 0 0 0 0,-12 0 0 0 0,0-12 0 0 0,-12 12-16383 0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4-27T02:44:45.377"/>
    </inkml:context>
    <inkml:brush xml:id="br0">
      <inkml:brushProperty name="width" value="0.05" units="cm"/>
      <inkml:brushProperty name="height" value="0.05" units="cm"/>
      <inkml:brushProperty name="color" value="#008C3A"/>
    </inkml:brush>
  </inkml:definitions>
  <inkml:trace contextRef="#ctx0" brushRef="#br0">16933 5030 16383 0 0,'12'0'0'0'0,"12"0"0"0"0,-13 0 0 0 0,1 0 0 0 0,12 0 0 0 0,-12 0 0 0 0,11 0 0 0 0,-11 0 0 0 0,23 0 0 0 0,-12 0 0 0 0,-11 0 0 0 0,0 0 0 0 0,12 0 0 0 0,-13 0 0 0 0,13 0 0 0 0,-12 0 0 0 0,11 0 0 0 0,12 0 0 0 0,-23 0 0 0 0,0 0 0 0 0,11 0 0 0 0,-11 0 0 0 0,12 0 0 0 0,-13 0 0 0 0,1 0 0 0 0,12 0 0 0 0,11 0 0 0 0,83 0 0 0 0,-107 0 0 0 0,25 0 0 0 0,-13 0 0 0 0,-11 0 0 0 0,12 0 0 0 0,-13 0 0 0 0,1 0 0 0 0,11 0 0 0 0,-11 0 0 0 0,12 0 0 0 0,11 0 0 0 0,-23 0 0 0 0,11 0 0 0 0,-11 0 0 0 0,0 0 0 0 0,23 0 0 0 0,-12 0 0 0 0,-11 0 0 0 0,24 0 0 0 0,-13 0 0 0 0,-11 0 0 0 0,0 0 0 0 0,11 0 0 0 0,-11 0 0 0 0,11 0 0 0 0,-11 0 0 0 0,12 0 0 0 0,11 0 0 0 0,-23 0 0 0 0,0 0 0 0 0,11 0 0 0 0,-11 0 0 0 0,23 0 0 0 0,-23 0 0 0 0,11 0 0 0 0,13 0 0 0 0,-24 0 0 0 0,11 0 0 0 0,-11 0 0 0 0,11 0 0 0 0,1 0 0 0 0,-1 0 0 0 0,-11 0 0 0 0,23 0 0 0 0,-11 0 0 0 0,-12 0 0 0 0,11 0 0 0 0,-11 0 0 0 0,-1 0 0 0 0,13 0 0 0 0,-12 0 0 0 0,11 0 0 0 0,-11 0 0 0 0,23 0 0 0 0,-11 0 0 0 0,-12 0 0 0 0,-1 0 0 0 0,13 0 0 0 0,-12 0 0 0 0,11 0 0 0 0,-11 0 0 0 0,12 0 0 0 0,11 0 0 0 0,-23 0 0 0 0,-1 0 0 0 0,13 0 0 0 0,-12 0 0 0 0,11 0 0 0 0,-11 0 0 0 0,12 0 0 0 0,-13 0 0 0 0,24 0 0 0 0,-23 0 0 0 0,12 0 0 0 0,-13 0 0 0 0,13 0 0 0 0,-12 0 0 0 0,0 0 0 0 0,11 0 0 0 0,-11 0 0 0 0,23 0 0 0 0,-12 0 0 0 0,-11 0 0 0 0,12 0 0 0 0,23 0 0 0 0,-35 0 0 0 0,11 0 0 0 0,-11 0 0 0 0,23 0 0 0 0,-11 0 0 0 0,-12 0 0 0 0,-1 0 0 0 0,13 0 0 0 0,-24-12 0 0 0,12 12 0 0 0,11 0 0 0 0,-11 0 0 0 0,11 0 0 0 0,13 0 0 0 0,-25 0 0 0 0,1 0 0 0 0,12 0 0 0 0,-12 0 0 0 0,11 0 0 0 0,-11 0 0 0 0,11 0 0 0 0,-11 0 0 0 0,23 0 0 0 0,-23 0 0 0 0,12 0 0 0 0,-13 0 0 0 0,13 0 0 0 0,-12 0 0 0 0,-12 0-16383 0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4-27T02:52:01.667"/>
    </inkml:context>
    <inkml:brush xml:id="br0">
      <inkml:brushProperty name="width" value="0.05" units="cm"/>
      <inkml:brushProperty name="height" value="0.05" units="cm"/>
      <inkml:brushProperty name="color" value="#008C3A"/>
    </inkml:brush>
  </inkml:definitions>
  <inkml:trace contextRef="#ctx0" brushRef="#br0">16933 5030 16383 0 0,'12'0'0'0'0,"12"0"0"0"0,-13 0 0 0 0,1 0 0 0 0,12 0 0 0 0,-12 0 0 0 0,11 0 0 0 0,-11 0 0 0 0,23 0 0 0 0,-12 0 0 0 0,-11 0 0 0 0,0 0 0 0 0,12 0 0 0 0,-13 0 0 0 0,13 0 0 0 0,-12 0 0 0 0,11 0 0 0 0,12 0 0 0 0,-23 0 0 0 0,0 0 0 0 0,11 0 0 0 0,-11 0 0 0 0,12 0 0 0 0,-13 0 0 0 0,1 0 0 0 0,12 0 0 0 0,11 0 0 0 0,83 0 0 0 0,-107 0 0 0 0,25 0 0 0 0,-13 0 0 0 0,-11 0 0 0 0,12 0 0 0 0,-13 0 0 0 0,1 0 0 0 0,11 0 0 0 0,-11 0 0 0 0,12 0 0 0 0,11 0 0 0 0,-23 0 0 0 0,11 0 0 0 0,-11 0 0 0 0,0 0 0 0 0,23 0 0 0 0,-12 0 0 0 0,-11 0 0 0 0,24 0 0 0 0,-13 0 0 0 0,-11 0 0 0 0,0 0 0 0 0,11 0 0 0 0,-11 0 0 0 0,11 0 0 0 0,-11 0 0 0 0,12 0 0 0 0,11 0 0 0 0,-23 0 0 0 0,0 0 0 0 0,11 0 0 0 0,-11 0 0 0 0,23 0 0 0 0,-23 0 0 0 0,11 0 0 0 0,13 0 0 0 0,-24 0 0 0 0,11 0 0 0 0,-11 0 0 0 0,11 0 0 0 0,1 0 0 0 0,-1 0 0 0 0,-11 0 0 0 0,23 0 0 0 0,-11 0 0 0 0,-12 0 0 0 0,11 0 0 0 0,-11 0 0 0 0,-1 0 0 0 0,13 0 0 0 0,-12 0 0 0 0,11 0 0 0 0,-11 0 0 0 0,23 0 0 0 0,-11 0 0 0 0,-12 0 0 0 0,-1 0 0 0 0,13 0 0 0 0,-12 0 0 0 0,11 0 0 0 0,-11 0 0 0 0,12 0 0 0 0,11 0 0 0 0,-23 0 0 0 0,-1 0 0 0 0,13 0 0 0 0,-12 0 0 0 0,11 0 0 0 0,-11 0 0 0 0,12 0 0 0 0,-13 0 0 0 0,24 0 0 0 0,-23 0 0 0 0,12 0 0 0 0,-13 0 0 0 0,13 0 0 0 0,-12 0 0 0 0,0 0 0 0 0,11 0 0 0 0,-11 0 0 0 0,23 0 0 0 0,-12 0 0 0 0,-11 0 0 0 0,12 0 0 0 0,23 0 0 0 0,-35 0 0 0 0,11 0 0 0 0,-11 0 0 0 0,23 0 0 0 0,-11 0 0 0 0,-12 0 0 0 0,-1 0 0 0 0,13 0 0 0 0,-24-12 0 0 0,12 12 0 0 0,11 0 0 0 0,-11 0 0 0 0,11 0 0 0 0,13 0 0 0 0,-25 0 0 0 0,1 0 0 0 0,12 0 0 0 0,-12 0 0 0 0,11 0 0 0 0,-11 0 0 0 0,11 0 0 0 0,-11 0 0 0 0,23 0 0 0 0,-23 0 0 0 0,12 0 0 0 0,-13 0 0 0 0,13 0 0 0 0,-12 0 0 0 0,-12 0-16383 0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4-27T02:52:23.361"/>
    </inkml:context>
    <inkml:brush xml:id="br0">
      <inkml:brushProperty name="width" value="0.05" units="cm"/>
      <inkml:brushProperty name="height" value="0.05" units="cm"/>
      <inkml:brushProperty name="color" value="#008C3A"/>
    </inkml:brush>
  </inkml:definitions>
  <inkml:trace contextRef="#ctx0" brushRef="#br0">16933 5030 16383 0 0,'12'0'0'0'0,"12"0"0"0"0,-13 0 0 0 0,1 0 0 0 0,12 0 0 0 0,-12 0 0 0 0,11 0 0 0 0,-11 0 0 0 0,23 0 0 0 0,-12 0 0 0 0,-11 0 0 0 0,0 0 0 0 0,12 0 0 0 0,-13 0 0 0 0,13 0 0 0 0,-12 0 0 0 0,11 0 0 0 0,12 0 0 0 0,-23 0 0 0 0,0 0 0 0 0,11 0 0 0 0,-11 0 0 0 0,12 0 0 0 0,-13 0 0 0 0,1 0 0 0 0,12 0 0 0 0,11 0 0 0 0,83 0 0 0 0,-107 0 0 0 0,25 0 0 0 0,-13 0 0 0 0,-11 0 0 0 0,12 0 0 0 0,-13 0 0 0 0,1 0 0 0 0,11 0 0 0 0,-11 0 0 0 0,12 0 0 0 0,11 0 0 0 0,-23 0 0 0 0,11 0 0 0 0,-11 0 0 0 0,0 0 0 0 0,23 0 0 0 0,-12 0 0 0 0,-11 0 0 0 0,24 0 0 0 0,-13 0 0 0 0,-11 0 0 0 0,0 0 0 0 0,11 0 0 0 0,-11 0 0 0 0,11 0 0 0 0,-11 0 0 0 0,12 0 0 0 0,11 0 0 0 0,-23 0 0 0 0,0 0 0 0 0,11 0 0 0 0,-11 0 0 0 0,23 0 0 0 0,-23 0 0 0 0,11 0 0 0 0,13 0 0 0 0,-24 0 0 0 0,11 0 0 0 0,-11 0 0 0 0,11 0 0 0 0,1 0 0 0 0,-1 0 0 0 0,-11 0 0 0 0,23 0 0 0 0,-11 0 0 0 0,-12 0 0 0 0,11 0 0 0 0,-11 0 0 0 0,-1 0 0 0 0,13 0 0 0 0,-12 0 0 0 0,11 0 0 0 0,-11 0 0 0 0,23 0 0 0 0,-11 0 0 0 0,-12 0 0 0 0,-1 0 0 0 0,13 0 0 0 0,-12 0 0 0 0,11 0 0 0 0,-11 0 0 0 0,12 0 0 0 0,11 0 0 0 0,-23 0 0 0 0,-1 0 0 0 0,13 0 0 0 0,-12 0 0 0 0,11 0 0 0 0,-11 0 0 0 0,12 0 0 0 0,-13 0 0 0 0,24 0 0 0 0,-23 0 0 0 0,12 0 0 0 0,-13 0 0 0 0,13 0 0 0 0,-12 0 0 0 0,0 0 0 0 0,11 0 0 0 0,-11 0 0 0 0,23 0 0 0 0,-12 0 0 0 0,-11 0 0 0 0,12 0 0 0 0,23 0 0 0 0,-35 0 0 0 0,11 0 0 0 0,-11 0 0 0 0,23 0 0 0 0,-11 0 0 0 0,-12 0 0 0 0,-1 0 0 0 0,13 0 0 0 0,-24-12 0 0 0,12 12 0 0 0,11 0 0 0 0,-11 0 0 0 0,11 0 0 0 0,13 0 0 0 0,-25 0 0 0 0,1 0 0 0 0,12 0 0 0 0,-12 0 0 0 0,11 0 0 0 0,-11 0 0 0 0,11 0 0 0 0,-11 0 0 0 0,23 0 0 0 0,-23 0 0 0 0,12 0 0 0 0,-13 0 0 0 0,13 0 0 0 0,-12 0 0 0 0,-12 0-16383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4-26T05:26:18.585"/>
    </inkml:context>
    <inkml:brush xml:id="br0">
      <inkml:brushProperty name="width" value="0.05" units="cm"/>
      <inkml:brushProperty name="height" value="0.05" units="cm"/>
      <inkml:brushProperty name="color" value="#E71224"/>
    </inkml:brush>
  </inkml:definitions>
  <inkml:trace contextRef="#ctx0" brushRef="#br0">15134 7123 16383 0 0,'35'0'0'0'0,"12"0"0"0"0,-35 0 0 0 0,24 0 0 0 0,22 0 0 0 0,-34 0 0 0 0,-1 0 0 0 0,-11 0 0 0 0,12 0 0 0 0,46 0 0 0 0,-58 0 0 0 0,0 0 0 0 0,11 0 0 0 0,-11 0 0 0 0,12 0 0 0 0,-13 0 0 0 0,13 0 0 0 0,-12 0 0 0 0,23 0 0 0 0,-23 0 0 0 0,11 0 0 0 0,-11 0 0 0 0,11 0 0 0 0,-11 0 0 0 0,12 0 0 0 0,-12 0 0 0 0,-1 0 0 0 0,24 0 0 0 0,-11 0 0 0 0,-12 0 0 0 0,11 0 0 0 0,-11 0 0 0 0,0 0 0 0 0,11 0 0 0 0,-11 0 0 0 0,47 0 0 0 0,-48 0 0 0 0,13 0 0 0 0,-12 0 0 0 0,0 0 0 0 0,11 0 0 0 0,-11 0 0 0 0,11 0 0 0 0,-11 0 0 0 0,23 0 0 0 0,-11 0 0 0 0,-12 0 0 0 0,0 0 0 0 0,11 0 0 0 0,-11 0 0 0 0,11 0 0 0 0,-11 0 0 0 0,12 0 0 0 0,11 0 0 0 0,-23 0 0 0 0,-1 0 0 0 0,13 0 0 0 0,-12 0 0 0 0,11 0 0 0 0,-11 0 0 0 0,11 0 0 0 0,-11 0 0 0 0,23 0 0 0 0,-23 0 0 0 0,12 0 0 0 0,-12 0 0 0 0,11 0 0 0 0,-11 0 0 0 0,11 0 0 0 0,-11 0 0 0 0,0 0 0 0 0,23 0 0 0 0,-11 0 0 0 0,-13 0 0 0 0,13 0 0 0 0,-12 0 0 0 0,-1 0 0 0 0,13 0 0 0 0,-12 0 0 0 0,11 0 0 0 0,13 0 0 0 0,-25 0 0 0 0,13 0 0 0 0,-12 0 0 0 0,-1 0 0 0 0,13 0 0 0 0,-12 0 0 0 0,11 0 0 0 0,-11 0 0 0 0,11 0 0 0 0,13 0 0 0 0,-24 0 0 0 0,-1 0 0 0 0,13 0 0 0 0,-13 0 0 0 0,13 0 0 0 0,-12 0 0 0 0,11 0 0 0 0,-11 0 0 0 0,23 0 0 0 0,-23 0 0 0 0,12 0 0 0 0,-13 0 0 0 0,13 0 0 0 0,-13 0 0 0 0,13 0 0 0 0,-12 0 0 0 0,0 0 0 0 0,23 0 0 0 0,-12 0 0 0 0,-11 0 0 0 0,12 0 0 0 0,-13 0 0 0 0,13 0 0 0 0,-12 0 0 0 0,0-12 0 0 0,-12 12-16383 0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3:00:11.446"/>
    </inkml:context>
    <inkml:brush xml:id="br0">
      <inkml:brushProperty name="width" value="0.05" units="cm"/>
      <inkml:brushProperty name="height" value="0.05" units="cm"/>
      <inkml:brushProperty name="color" value="#E71224"/>
    </inkml:brush>
  </inkml:definitions>
  <inkml:trace contextRef="#ctx0" brushRef="#br0">630 95 24575,'-6'0'0,"-15"10"0,11-7 0,-28 17 0,7 1 0,-38 21 0,24-10 0,0-2 0,3-2 0,15-8 0,-49 35 0,51-35 0,-34 32 0,36-33 0,-20 30 0,22-17 0,1 0 0,4 9 0,12-27 0,-2 38 0,3-28 0,3 38 0,0-38 0,0 18 0,0-3 0,3-15 0,1 18 0,6-4 0,-2-14 0,9 28 0,-9-35 0,8 25 0,-8-20 0,1 6 0,-2-9 0,0-1 0,0-4 0,-3 4 0,2-8 0,-6 7 0,6-8 0,-5 5 0,2-7 0,-3-1 0,2 0 0,-1 1 0,2-1 0,-3 3 0,3-1 0,-2 4 0,4-2 0,-4 3 0,2 5 0,-3-4 0,0 4 0,0-5 0,0 5 0,0-4 0,3 1 0,-3-2 0,3-3 0,-3 0 0,0 2 0,0-2 0,0 17 0,0-10 0,3 10 0,-2-14 0,2 0 0,-3-3 0,0 2 0,2-4 0,-1 1 0,2-3 0,0 4 0,-2-3 0,4 2 0,-4 0 0,5 1 0,-3 3 0,4 0 0,-1 0 0,0 0 0,2 5 0,-2-4 0,-2 4 0,2-5 0,-5 0 0,5 0 0,-3-3 0,1 2 0,1-5 0,-4 2 0,5-2 0,-6-1 0,6 1 0,-5-1 0,4 0 0,-4 1 0,5-1 0,-3 1 0,4-1 0,2 3 0,-2-2 0,3 3 0,-4-4 0,0 1 0,5 7 0,0-3 0,0 5 0,1-4 0,-5-5 0,6 5 0,-6-5 0,2 5 0,-3-5 0,4 6 0,-3-9 0,2 4 0,-5-4 0,1 0 0,-4 1 0,5-4 0,-6 5 0,6-6 0,-2 6 0,2-2 0,0-1 0,1 3 0,-1-6 0,1 6 0,-1-2 0,0 2 0,4-2 0,5 6 0,-1-8 0,4 8 0,0-6 0,21 6 0,-10-5 0,43 7 0,-31-10 0,14 8 0,-2-3 0,-14-2 0,26 7 0,-9-11 0,3-1 0,22 6 0,-14-3 0,0 1 0,12 4-332,-2 0 0,1 0 332,18 7 0,-19-10 0,-1-1 0,3 9 0,9-5 0,-9 6 0,7-6 0,-32 3 0,-1-1 0,15-6 0,13 15 0,-56-19 0,-1 8 664,-7-7-664,15 2 0,-13 1 0,15-3 0,-10 2 0,20 3 0,-15-4 0,43 4 0,-46-6 0,64 0 0,-61 0 0,52-6 0,-51 1 0,32-2 0,-33-1 0,34 1 0,-39-1 0,13 2 0,-27 0 0,-1 5 0,-3-5 0,1 6 0,-4-6 0,3 5 0,-2-5 0,2 3 0,-2-4 0,1 4 0,-4-3 0,5 2 0,-6-2 0,6 2 0,-5-2 0,4 0 0,-1-1 0,0-3 0,1 1 0,-1-1 0,2-3 0,-2 3 0,1-3 0,-4 6 0,6-10 0,-6 8 0,5-8 0,-5 6 0,2-2 0,-3 3 0,0-7 0,0 8 0,0-5 0,0 4 0,0 3 0,0-5 0,0 5 0,0-6 0,0 6 0,0-5 0,0 5 0,0-6 0,0 6 0,0-10 0,0 8 0,0-14 0,0 12 0,0-4 0,0 5 0,0-14 0,0 10 0,0-28 0,0 25 0,0-10 0,0 14 0,0-15 0,0 11 0,0-10 0,0 14 0,0-5 0,0 6 0,2-2 0,-1 7 0,2 1 0,-3-1 0,0 1 0,0-9 0,0 6 0,0-5 0,0 7 0,0 1 0,0-1 0,-3-2 0,2 2 0,-2-3 0,1 4 0,1-1 0,-2 1 0,0-1 0,-1 1 0,-3-9 0,0 7 0,0-10 0,1 8 0,2 0 0,-5-2 0,5 2 0,-5-1 0,2-1 0,1 2 0,-1-3 0,1 0 0,-4 0 0,3 0 0,-2 0 0,2 3 0,1-2 0,-4 4 0,3-1 0,-2 0 0,2 1 0,1-1 0,-1 2 0,1 1 0,-1 2 0,1-1 0,-1 1 0,1-3 0,-1 1 0,-2-1 0,1-2 0,-1 2 0,0-3 0,1 1 0,-1 2 0,0-3 0,1 1 0,-4 2 0,5-5 0,-5 4 0,1-4 0,-2 5 0,3-6 0,-2 3 0,5 0 0,-5-2 0,4 2 0,-4 0 0,5 0 0,-3 4 0,4-4 0,-1 3 0,1-2 0,2 2 0,-1 1 0,1-4 0,-3 3 0,1-5 0,2 5 0,-2-3 0,3 4 0,-1-4 0,-2 3 0,6-2 0,-6 5 0,5-2 0,-2 3 0,0-7 0,3 3 0,-6-2 0,2-1 0,1 3 0,-3-2 0,2-1 0,1 0 0,-3 0 0,2 1 0,1-1 0,-3 3 0,5-5 0,-5 5 0,3-3 0,-1 1 0,-2 2 0,3-3 0,-1 4 0,-2-1 0,3 1 0,-1-1 0,-2 1 0,3-4 0,-4 3 0,1-2 0,-1-1 0,1 0 0,-1 0 0,1-2 0,-1 4 0,-2-4 0,2 5 0,-3-2 0,4-1 0,-1 3 0,1-2 0,-1 2 0,1-2 0,-1 1 0,1-1 0,-1 2 0,1 1 0,-1-1 0,1 1 0,-1-1 0,1 1 0,-1-1 0,1 1 0,-1 2 0,1-1 0,-1 1 0,1-3 0,-1 1 0,1-1 0,2 1 0,-2 2 0,3-1 0,-1 1 0,-2-3 0,6 1 0,-6-1 0,2 1 0,1-1 0,-3 1 0,5-1 0,-5 1 0,3-3 0,-4 1 0,1-4 0,-1 2 0,1 0 0,-1-3 0,1 3 0,-4 0 0,3-2 0,-5 2 0,4-3 0,-4 0 0,5 0 0,-5 0 0,4 0 0,-1 3 0,0-3 0,-1 6 0,-3-5 0,0 5 0,0-3 0,2 1 0,-1 2 0,2-3 0,-8 7 0,3-3 0,-8 1 0,4 2 0,-6-5 0,-38 7 0,-9-9 0,23 6 0,-2-1 0,-2-2 0,-2-1-420,-18-1 1,-2 1 419,9 0 0,0 0 0,-15-1 0,2 1 0,22 4 0,4-1 0,-36-8 0,22 6 0,21 0 0,17 2 0,14 5 0,6 0 839,2 0-839,1 0 0,-1 0 0,1 0 0,-1 0 0,1 0 0,-4 0 0,3 0 0,-11 0 0,10 0 0,-15 0 0,-3 5 0,-10-4 0,4 4 0,5-2 0,17-2 0,0 2 0,7 0 0,-3-3 0,5 6 0,-5-5 0,6 4 0,-6-1 0,5 2 0,-5 1 0,3-1 0,-1 0 0,-2 1 0,3 2 0,-1-2 0,-2 0 0,6-2 0,-3-4 0,3 2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4-26T05:28:39.132"/>
    </inkml:context>
    <inkml:brush xml:id="br0">
      <inkml:brushProperty name="width" value="0.05" units="cm"/>
      <inkml:brushProperty name="height" value="0.05" units="cm"/>
      <inkml:brushProperty name="color" value="#E71224"/>
    </inkml:brush>
  </inkml:definitions>
  <inkml:trace contextRef="#ctx0" brushRef="#br0">15134 7123 16383 0 0,'35'0'0'0'0,"12"0"0"0"0,-35 0 0 0 0,24 0 0 0 0,22 0 0 0 0,-34 0 0 0 0,-1 0 0 0 0,-11 0 0 0 0,12 0 0 0 0,46 0 0 0 0,-58 0 0 0 0,0 0 0 0 0,11 0 0 0 0,-11 0 0 0 0,12 0 0 0 0,-13 0 0 0 0,13 0 0 0 0,-12 0 0 0 0,23 0 0 0 0,-23 0 0 0 0,11 0 0 0 0,-11 0 0 0 0,11 0 0 0 0,-11 0 0 0 0,12 0 0 0 0,-12 0 0 0 0,-1 0 0 0 0,24 0 0 0 0,-11 0 0 0 0,-12 0 0 0 0,11 0 0 0 0,-11 0 0 0 0,0 0 0 0 0,11 0 0 0 0,-11 0 0 0 0,47 0 0 0 0,-48 0 0 0 0,13 0 0 0 0,-12 0 0 0 0,0 0 0 0 0,11 0 0 0 0,-11 0 0 0 0,11 0 0 0 0,-11 0 0 0 0,23 0 0 0 0,-11 0 0 0 0,-12 0 0 0 0,0 0 0 0 0,11 0 0 0 0,-11 0 0 0 0,11 0 0 0 0,-11 0 0 0 0,12 0 0 0 0,11 0 0 0 0,-23 0 0 0 0,-1 0 0 0 0,13 0 0 0 0,-12 0 0 0 0,11 0 0 0 0,-11 0 0 0 0,11 0 0 0 0,-11 0 0 0 0,23 0 0 0 0,-23 0 0 0 0,12 0 0 0 0,-12 0 0 0 0,11 0 0 0 0,-11 0 0 0 0,11 0 0 0 0,-11 0 0 0 0,0 0 0 0 0,23 0 0 0 0,-11 0 0 0 0,-13 0 0 0 0,13 0 0 0 0,-12 0 0 0 0,-1 0 0 0 0,13 0 0 0 0,-12 0 0 0 0,11 0 0 0 0,13 0 0 0 0,-25 0 0 0 0,13 0 0 0 0,-12 0 0 0 0,-1 0 0 0 0,13 0 0 0 0,-12 0 0 0 0,11 0 0 0 0,-11 0 0 0 0,11 0 0 0 0,13 0 0 0 0,-24 0 0 0 0,-1 0 0 0 0,13 0 0 0 0,-13 0 0 0 0,13 0 0 0 0,-12 0 0 0 0,11 0 0 0 0,-11 0 0 0 0,23 0 0 0 0,-23 0 0 0 0,12 0 0 0 0,-13 0 0 0 0,13 0 0 0 0,-13 0 0 0 0,13 0 0 0 0,-12 0 0 0 0,0 0 0 0 0,23 0 0 0 0,-12 0 0 0 0,-11 0 0 0 0,12 0 0 0 0,-13 0 0 0 0,13 0 0 0 0,-12 0 0 0 0,0-12 0 0 0,-12 12-16383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4-26T05:28:49.351"/>
    </inkml:context>
    <inkml:brush xml:id="br0">
      <inkml:brushProperty name="width" value="0.05" units="cm"/>
      <inkml:brushProperty name="height" value="0.05" units="cm"/>
      <inkml:brushProperty name="color" value="#E71224"/>
    </inkml:brush>
  </inkml:definitions>
  <inkml:trace contextRef="#ctx0" brushRef="#br0">15134 7123 16383 0 0,'35'0'0'0'0,"12"0"0"0"0,-35 0 0 0 0,24 0 0 0 0,22 0 0 0 0,-34 0 0 0 0,-1 0 0 0 0,-11 0 0 0 0,12 0 0 0 0,46 0 0 0 0,-58 0 0 0 0,0 0 0 0 0,11 0 0 0 0,-11 0 0 0 0,12 0 0 0 0,-13 0 0 0 0,13 0 0 0 0,-12 0 0 0 0,23 0 0 0 0,-23 0 0 0 0,11 0 0 0 0,-11 0 0 0 0,11 0 0 0 0,-11 0 0 0 0,12 0 0 0 0,-12 0 0 0 0,-1 0 0 0 0,24 0 0 0 0,-11 0 0 0 0,-12 0 0 0 0,11 0 0 0 0,-11 0 0 0 0,0 0 0 0 0,11 0 0 0 0,-11 0 0 0 0,47 0 0 0 0,-48 0 0 0 0,13 0 0 0 0,-12 0 0 0 0,0 0 0 0 0,11 0 0 0 0,-11 0 0 0 0,11 0 0 0 0,-11 0 0 0 0,23 0 0 0 0,-11 0 0 0 0,-12 0 0 0 0,0 0 0 0 0,11 0 0 0 0,-11 0 0 0 0,11 0 0 0 0,-11 0 0 0 0,12 0 0 0 0,11 0 0 0 0,-23 0 0 0 0,-1 0 0 0 0,13 0 0 0 0,-12 0 0 0 0,11 0 0 0 0,-11 0 0 0 0,11 0 0 0 0,-11 0 0 0 0,23 0 0 0 0,-23 0 0 0 0,12 0 0 0 0,-12 0 0 0 0,11 0 0 0 0,-11 0 0 0 0,11 0 0 0 0,-11 0 0 0 0,0 0 0 0 0,23 0 0 0 0,-11 0 0 0 0,-13 0 0 0 0,13 0 0 0 0,-12 0 0 0 0,-1 0 0 0 0,13 0 0 0 0,-12 0 0 0 0,11 0 0 0 0,13 0 0 0 0,-25 0 0 0 0,13 0 0 0 0,-12 0 0 0 0,-1 0 0 0 0,13 0 0 0 0,-12 0 0 0 0,11 0 0 0 0,-11 0 0 0 0,11 0 0 0 0,13 0 0 0 0,-24 0 0 0 0,-1 0 0 0 0,13 0 0 0 0,-13 0 0 0 0,13 0 0 0 0,-12 0 0 0 0,11 0 0 0 0,-11 0 0 0 0,23 0 0 0 0,-23 0 0 0 0,12 0 0 0 0,-13 0 0 0 0,13 0 0 0 0,-13 0 0 0 0,13 0 0 0 0,-12 0 0 0 0,0 0 0 0 0,23 0 0 0 0,-12 0 0 0 0,-11 0 0 0 0,12 0 0 0 0,-13 0 0 0 0,13 0 0 0 0,-12 0 0 0 0,0-12 0 0 0,-12 12-16383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4-26T05:31:19.071"/>
    </inkml:context>
    <inkml:brush xml:id="br0">
      <inkml:brushProperty name="width" value="0.05" units="cm"/>
      <inkml:brushProperty name="height" value="0.05" units="cm"/>
      <inkml:brushProperty name="color" value="#E71224"/>
    </inkml:brush>
  </inkml:definitions>
  <inkml:trace contextRef="#ctx0" brushRef="#br0">15134 7123 16383 0 0,'35'0'0'0'0,"12"0"0"0"0,-35 0 0 0 0,24 0 0 0 0,22 0 0 0 0,-34 0 0 0 0,-1 0 0 0 0,-11 0 0 0 0,12 0 0 0 0,46 0 0 0 0,-58 0 0 0 0,0 0 0 0 0,11 0 0 0 0,-11 0 0 0 0,12 0 0 0 0,-13 0 0 0 0,13 0 0 0 0,-12 0 0 0 0,23 0 0 0 0,-23 0 0 0 0,11 0 0 0 0,-11 0 0 0 0,11 0 0 0 0,-11 0 0 0 0,12 0 0 0 0,-12 0 0 0 0,-1 0 0 0 0,24 0 0 0 0,-11 0 0 0 0,-12 0 0 0 0,11 0 0 0 0,-11 0 0 0 0,0 0 0 0 0,11 0 0 0 0,-11 0 0 0 0,47 0 0 0 0,-48 0 0 0 0,13 0 0 0 0,-12 0 0 0 0,0 0 0 0 0,11 0 0 0 0,-11 0 0 0 0,11 0 0 0 0,-11 0 0 0 0,23 0 0 0 0,-11 0 0 0 0,-12 0 0 0 0,0 0 0 0 0,11 0 0 0 0,-11 0 0 0 0,11 0 0 0 0,-11 0 0 0 0,12 0 0 0 0,11 0 0 0 0,-23 0 0 0 0,-1 0 0 0 0,13 0 0 0 0,-12 0 0 0 0,11 0 0 0 0,-11 0 0 0 0,11 0 0 0 0,-11 0 0 0 0,23 0 0 0 0,-23 0 0 0 0,12 0 0 0 0,-12 0 0 0 0,11 0 0 0 0,-11 0 0 0 0,11 0 0 0 0,-11 0 0 0 0,0 0 0 0 0,23 0 0 0 0,-11 0 0 0 0,-13 0 0 0 0,13 0 0 0 0,-12 0 0 0 0,-1 0 0 0 0,13 0 0 0 0,-12 0 0 0 0,11 0 0 0 0,13 0 0 0 0,-25 0 0 0 0,13 0 0 0 0,-12 0 0 0 0,-1 0 0 0 0,13 0 0 0 0,-12 0 0 0 0,11 0 0 0 0,-11 0 0 0 0,11 0 0 0 0,13 0 0 0 0,-24 0 0 0 0,-1 0 0 0 0,13 0 0 0 0,-13 0 0 0 0,13 0 0 0 0,-12 0 0 0 0,11 0 0 0 0,-11 0 0 0 0,23 0 0 0 0,-23 0 0 0 0,12 0 0 0 0,-13 0 0 0 0,13 0 0 0 0,-13 0 0 0 0,13 0 0 0 0,-12 0 0 0 0,0 0 0 0 0,23 0 0 0 0,-12 0 0 0 0,-11 0 0 0 0,12 0 0 0 0,-13 0 0 0 0,13 0 0 0 0,-12 0 0 0 0,0-12 0 0 0,-12 12-16383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4-27T02:41:35.040"/>
    </inkml:context>
    <inkml:brush xml:id="br0">
      <inkml:brushProperty name="width" value="0.05" units="cm"/>
      <inkml:brushProperty name="height" value="0.05" units="cm"/>
      <inkml:brushProperty name="color" value="#008C3A"/>
    </inkml:brush>
  </inkml:definitions>
  <inkml:trace contextRef="#ctx0" brushRef="#br0">16933 5030 16383 0 0,'12'0'0'0'0,"12"0"0"0"0,-13 0 0 0 0,1 0 0 0 0,12 0 0 0 0,-12 0 0 0 0,11 0 0 0 0,-11 0 0 0 0,23 0 0 0 0,-12 0 0 0 0,-11 0 0 0 0,0 0 0 0 0,12 0 0 0 0,-13 0 0 0 0,13 0 0 0 0,-12 0 0 0 0,11 0 0 0 0,12 0 0 0 0,-23 0 0 0 0,0 0 0 0 0,11 0 0 0 0,-11 0 0 0 0,12 0 0 0 0,-13 0 0 0 0,1 0 0 0 0,12 0 0 0 0,11 0 0 0 0,83 0 0 0 0,-107 0 0 0 0,25 0 0 0 0,-13 0 0 0 0,-11 0 0 0 0,12 0 0 0 0,-13 0 0 0 0,1 0 0 0 0,11 0 0 0 0,-11 0 0 0 0,12 0 0 0 0,11 0 0 0 0,-23 0 0 0 0,11 0 0 0 0,-11 0 0 0 0,0 0 0 0 0,23 0 0 0 0,-12 0 0 0 0,-11 0 0 0 0,24 0 0 0 0,-13 0 0 0 0,-11 0 0 0 0,0 0 0 0 0,11 0 0 0 0,-11 0 0 0 0,11 0 0 0 0,-11 0 0 0 0,12 0 0 0 0,11 0 0 0 0,-23 0 0 0 0,0 0 0 0 0,11 0 0 0 0,-11 0 0 0 0,23 0 0 0 0,-23 0 0 0 0,11 0 0 0 0,13 0 0 0 0,-24 0 0 0 0,11 0 0 0 0,-11 0 0 0 0,11 0 0 0 0,1 0 0 0 0,-1 0 0 0 0,-11 0 0 0 0,23 0 0 0 0,-11 0 0 0 0,-12 0 0 0 0,11 0 0 0 0,-11 0 0 0 0,-1 0 0 0 0,13 0 0 0 0,-12 0 0 0 0,11 0 0 0 0,-11 0 0 0 0,23 0 0 0 0,-11 0 0 0 0,-12 0 0 0 0,-1 0 0 0 0,13 0 0 0 0,-12 0 0 0 0,11 0 0 0 0,-11 0 0 0 0,12 0 0 0 0,11 0 0 0 0,-23 0 0 0 0,-1 0 0 0 0,13 0 0 0 0,-12 0 0 0 0,11 0 0 0 0,-11 0 0 0 0,12 0 0 0 0,-13 0 0 0 0,24 0 0 0 0,-23 0 0 0 0,12 0 0 0 0,-13 0 0 0 0,13 0 0 0 0,-12 0 0 0 0,0 0 0 0 0,11 0 0 0 0,-11 0 0 0 0,23 0 0 0 0,-12 0 0 0 0,-11 0 0 0 0,12 0 0 0 0,23 0 0 0 0,-35 0 0 0 0,11 0 0 0 0,-11 0 0 0 0,23 0 0 0 0,-11 0 0 0 0,-12 0 0 0 0,-1 0 0 0 0,13 0 0 0 0,-24-12 0 0 0,12 12 0 0 0,11 0 0 0 0,-11 0 0 0 0,11 0 0 0 0,13 0 0 0 0,-25 0 0 0 0,1 0 0 0 0,12 0 0 0 0,-12 0 0 0 0,11 0 0 0 0,-11 0 0 0 0,11 0 0 0 0,-11 0 0 0 0,23 0 0 0 0,-23 0 0 0 0,12 0 0 0 0,-13 0 0 0 0,13 0 0 0 0,-12 0 0 0 0,-12 0-16383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4-27T02:41:40.672"/>
    </inkml:context>
    <inkml:brush xml:id="br0">
      <inkml:brushProperty name="width" value="0.05" units="cm"/>
      <inkml:brushProperty name="height" value="0.05" units="cm"/>
      <inkml:brushProperty name="color" value="#008C3A"/>
    </inkml:brush>
  </inkml:definitions>
  <inkml:trace contextRef="#ctx0" brushRef="#br0">16933 5030 16383 0 0,'12'0'0'0'0,"12"0"0"0"0,-13 0 0 0 0,1 0 0 0 0,12 0 0 0 0,-12 0 0 0 0,11 0 0 0 0,-11 0 0 0 0,23 0 0 0 0,-12 0 0 0 0,-11 0 0 0 0,0 0 0 0 0,12 0 0 0 0,-13 0 0 0 0,13 0 0 0 0,-12 0 0 0 0,11 0 0 0 0,12 0 0 0 0,-23 0 0 0 0,0 0 0 0 0,11 0 0 0 0,-11 0 0 0 0,12 0 0 0 0,-13 0 0 0 0,1 0 0 0 0,12 0 0 0 0,11 0 0 0 0,83 0 0 0 0,-107 0 0 0 0,25 0 0 0 0,-13 0 0 0 0,-11 0 0 0 0,12 0 0 0 0,-13 0 0 0 0,1 0 0 0 0,11 0 0 0 0,-11 0 0 0 0,12 0 0 0 0,11 0 0 0 0,-23 0 0 0 0,11 0 0 0 0,-11 0 0 0 0,0 0 0 0 0,23 0 0 0 0,-12 0 0 0 0,-11 0 0 0 0,24 0 0 0 0,-13 0 0 0 0,-11 0 0 0 0,0 0 0 0 0,11 0 0 0 0,-11 0 0 0 0,11 0 0 0 0,-11 0 0 0 0,12 0 0 0 0,11 0 0 0 0,-23 0 0 0 0,0 0 0 0 0,11 0 0 0 0,-11 0 0 0 0,23 0 0 0 0,-23 0 0 0 0,11 0 0 0 0,13 0 0 0 0,-24 0 0 0 0,11 0 0 0 0,-11 0 0 0 0,11 0 0 0 0,1 0 0 0 0,-1 0 0 0 0,-11 0 0 0 0,23 0 0 0 0,-11 0 0 0 0,-12 0 0 0 0,11 0 0 0 0,-11 0 0 0 0,-1 0 0 0 0,13 0 0 0 0,-12 0 0 0 0,11 0 0 0 0,-11 0 0 0 0,23 0 0 0 0,-11 0 0 0 0,-12 0 0 0 0,-1 0 0 0 0,13 0 0 0 0,-12 0 0 0 0,11 0 0 0 0,-11 0 0 0 0,12 0 0 0 0,11 0 0 0 0,-23 0 0 0 0,-1 0 0 0 0,13 0 0 0 0,-12 0 0 0 0,11 0 0 0 0,-11 0 0 0 0,12 0 0 0 0,-13 0 0 0 0,24 0 0 0 0,-23 0 0 0 0,12 0 0 0 0,-13 0 0 0 0,13 0 0 0 0,-12 0 0 0 0,0 0 0 0 0,11 0 0 0 0,-11 0 0 0 0,23 0 0 0 0,-12 0 0 0 0,-11 0 0 0 0,12 0 0 0 0,23 0 0 0 0,-35 0 0 0 0,11 0 0 0 0,-11 0 0 0 0,23 0 0 0 0,-11 0 0 0 0,-12 0 0 0 0,-1 0 0 0 0,13 0 0 0 0,-24-12 0 0 0,12 12 0 0 0,11 0 0 0 0,-11 0 0 0 0,11 0 0 0 0,13 0 0 0 0,-25 0 0 0 0,1 0 0 0 0,12 0 0 0 0,-12 0 0 0 0,11 0 0 0 0,-11 0 0 0 0,11 0 0 0 0,-11 0 0 0 0,23 0 0 0 0,-23 0 0 0 0,12 0 0 0 0,-13 0 0 0 0,13 0 0 0 0,-12 0 0 0 0,-12 0-16383 0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4-27T02:41:59.563"/>
    </inkml:context>
    <inkml:brush xml:id="br0">
      <inkml:brushProperty name="width" value="0.05" units="cm"/>
      <inkml:brushProperty name="height" value="0.05" units="cm"/>
      <inkml:brushProperty name="color" value="#008C3A"/>
    </inkml:brush>
  </inkml:definitions>
  <inkml:trace contextRef="#ctx0" brushRef="#br0">16933 5030 16383 0 0,'12'0'0'0'0,"12"0"0"0"0,-13 0 0 0 0,1 0 0 0 0,12 0 0 0 0,-12 0 0 0 0,11 0 0 0 0,-11 0 0 0 0,23 0 0 0 0,-12 0 0 0 0,-11 0 0 0 0,0 0 0 0 0,12 0 0 0 0,-13 0 0 0 0,13 0 0 0 0,-12 0 0 0 0,11 0 0 0 0,12 0 0 0 0,-23 0 0 0 0,0 0 0 0 0,11 0 0 0 0,-11 0 0 0 0,12 0 0 0 0,-13 0 0 0 0,1 0 0 0 0,12 0 0 0 0,11 0 0 0 0,83 0 0 0 0,-107 0 0 0 0,25 0 0 0 0,-13 0 0 0 0,-11 0 0 0 0,12 0 0 0 0,-13 0 0 0 0,1 0 0 0 0,11 0 0 0 0,-11 0 0 0 0,12 0 0 0 0,11 0 0 0 0,-23 0 0 0 0,11 0 0 0 0,-11 0 0 0 0,0 0 0 0 0,23 0 0 0 0,-12 0 0 0 0,-11 0 0 0 0,24 0 0 0 0,-13 0 0 0 0,-11 0 0 0 0,0 0 0 0 0,11 0 0 0 0,-11 0 0 0 0,11 0 0 0 0,-11 0 0 0 0,12 0 0 0 0,11 0 0 0 0,-23 0 0 0 0,0 0 0 0 0,11 0 0 0 0,-11 0 0 0 0,23 0 0 0 0,-23 0 0 0 0,11 0 0 0 0,13 0 0 0 0,-24 0 0 0 0,11 0 0 0 0,-11 0 0 0 0,11 0 0 0 0,1 0 0 0 0,-1 0 0 0 0,-11 0 0 0 0,23 0 0 0 0,-11 0 0 0 0,-12 0 0 0 0,11 0 0 0 0,-11 0 0 0 0,-1 0 0 0 0,13 0 0 0 0,-12 0 0 0 0,11 0 0 0 0,-11 0 0 0 0,23 0 0 0 0,-11 0 0 0 0,-12 0 0 0 0,-1 0 0 0 0,13 0 0 0 0,-12 0 0 0 0,11 0 0 0 0,-11 0 0 0 0,12 0 0 0 0,11 0 0 0 0,-23 0 0 0 0,-1 0 0 0 0,13 0 0 0 0,-12 0 0 0 0,11 0 0 0 0,-11 0 0 0 0,12 0 0 0 0,-13 0 0 0 0,24 0 0 0 0,-23 0 0 0 0,12 0 0 0 0,-13 0 0 0 0,13 0 0 0 0,-12 0 0 0 0,0 0 0 0 0,11 0 0 0 0,-11 0 0 0 0,23 0 0 0 0,-12 0 0 0 0,-11 0 0 0 0,12 0 0 0 0,23 0 0 0 0,-35 0 0 0 0,11 0 0 0 0,-11 0 0 0 0,23 0 0 0 0,-11 0 0 0 0,-12 0 0 0 0,-1 0 0 0 0,13 0 0 0 0,-24-12 0 0 0,12 12 0 0 0,11 0 0 0 0,-11 0 0 0 0,11 0 0 0 0,13 0 0 0 0,-25 0 0 0 0,1 0 0 0 0,12 0 0 0 0,-12 0 0 0 0,11 0 0 0 0,-11 0 0 0 0,11 0 0 0 0,-11 0 0 0 0,23 0 0 0 0,-23 0 0 0 0,12 0 0 0 0,-13 0 0 0 0,13 0 0 0 0,-12 0 0 0 0,-12 0-16383 0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4-27T02:42:46.313"/>
    </inkml:context>
    <inkml:brush xml:id="br0">
      <inkml:brushProperty name="width" value="0.05" units="cm"/>
      <inkml:brushProperty name="height" value="0.05" units="cm"/>
      <inkml:brushProperty name="color" value="#008C3A"/>
    </inkml:brush>
  </inkml:definitions>
  <inkml:trace contextRef="#ctx0" brushRef="#br0">16933 5030 16383 0 0,'12'0'0'0'0,"12"0"0"0"0,-13 0 0 0 0,1 0 0 0 0,12 0 0 0 0,-12 0 0 0 0,11 0 0 0 0,-11 0 0 0 0,23 0 0 0 0,-12 0 0 0 0,-11 0 0 0 0,0 0 0 0 0,12 0 0 0 0,-13 0 0 0 0,13 0 0 0 0,-12 0 0 0 0,11 0 0 0 0,12 0 0 0 0,-23 0 0 0 0,0 0 0 0 0,11 0 0 0 0,-11 0 0 0 0,12 0 0 0 0,-13 0 0 0 0,1 0 0 0 0,12 0 0 0 0,11 0 0 0 0,83 0 0 0 0,-107 0 0 0 0,25 0 0 0 0,-13 0 0 0 0,-11 0 0 0 0,12 0 0 0 0,-13 0 0 0 0,1 0 0 0 0,11 0 0 0 0,-11 0 0 0 0,12 0 0 0 0,11 0 0 0 0,-23 0 0 0 0,11 0 0 0 0,-11 0 0 0 0,0 0 0 0 0,23 0 0 0 0,-12 0 0 0 0,-11 0 0 0 0,24 0 0 0 0,-13 0 0 0 0,-11 0 0 0 0,0 0 0 0 0,11 0 0 0 0,-11 0 0 0 0,11 0 0 0 0,-11 0 0 0 0,12 0 0 0 0,11 0 0 0 0,-23 0 0 0 0,0 0 0 0 0,11 0 0 0 0,-11 0 0 0 0,23 0 0 0 0,-23 0 0 0 0,11 0 0 0 0,13 0 0 0 0,-24 0 0 0 0,11 0 0 0 0,-11 0 0 0 0,11 0 0 0 0,1 0 0 0 0,-1 0 0 0 0,-11 0 0 0 0,23 0 0 0 0,-11 0 0 0 0,-12 0 0 0 0,11 0 0 0 0,-11 0 0 0 0,-1 0 0 0 0,13 0 0 0 0,-12 0 0 0 0,11 0 0 0 0,-11 0 0 0 0,23 0 0 0 0,-11 0 0 0 0,-12 0 0 0 0,-1 0 0 0 0,13 0 0 0 0,-12 0 0 0 0,11 0 0 0 0,-11 0 0 0 0,12 0 0 0 0,11 0 0 0 0,-23 0 0 0 0,-1 0 0 0 0,13 0 0 0 0,-12 0 0 0 0,11 0 0 0 0,-11 0 0 0 0,12 0 0 0 0,-13 0 0 0 0,24 0 0 0 0,-23 0 0 0 0,12 0 0 0 0,-13 0 0 0 0,13 0 0 0 0,-12 0 0 0 0,0 0 0 0 0,11 0 0 0 0,-11 0 0 0 0,23 0 0 0 0,-12 0 0 0 0,-11 0 0 0 0,12 0 0 0 0,23 0 0 0 0,-35 0 0 0 0,11 0 0 0 0,-11 0 0 0 0,23 0 0 0 0,-11 0 0 0 0,-12 0 0 0 0,-1 0 0 0 0,13 0 0 0 0,-24-12 0 0 0,12 12 0 0 0,11 0 0 0 0,-11 0 0 0 0,11 0 0 0 0,13 0 0 0 0,-25 0 0 0 0,1 0 0 0 0,12 0 0 0 0,-12 0 0 0 0,11 0 0 0 0,-11 0 0 0 0,11 0 0 0 0,-11 0 0 0 0,23 0 0 0 0,-23 0 0 0 0,12 0 0 0 0,-13 0 0 0 0,13 0 0 0 0,-12 0 0 0 0,-12 0-16383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B63D489-2ED3-4EF6-9A6A-1A1AE0C4B075}" type="datetimeFigureOut">
              <a:rPr lang="en-US"/>
              <a:t>5/6/20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A04003E-2DA2-4F9F-84A1-10B49E620D86}" type="slidenum">
              <a:rPr lang="en-US"/>
              <a:t>‹#›</a:t>
            </a:fld>
            <a:endParaRPr lang="en-US"/>
          </a:p>
        </p:txBody>
      </p:sp>
    </p:spTree>
    <p:extLst>
      <p:ext uri="{BB962C8B-B14F-4D97-AF65-F5344CB8AC3E}">
        <p14:creationId xmlns:p14="http://schemas.microsoft.com/office/powerpoint/2010/main" val="4630677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Since 2008, guests and hosts have used Airbnb to expand on traveling possibilities and present more unique, personalized way of experiencing the world. This dataset describes the listing activity and metrics in Boston. </a:t>
            </a:r>
          </a:p>
          <a:p>
            <a:endParaRPr lang="en-US"/>
          </a:p>
          <a:p>
            <a:r>
              <a:rPr lang="en-US"/>
              <a:t>We are focusing on the following Airbnb activity included in this Boston dataset. Based on the comments of the reviewers, we want to dig deeper on the general feedbacks of each Boston neighborhood and give specific suggestions on the Airbnb services.  The sentiment analysis will be done on both the paragraph and the sentence level. We will analyze the whole comment and find out what users pay attention to. </a:t>
            </a:r>
          </a:p>
        </p:txBody>
      </p:sp>
      <p:sp>
        <p:nvSpPr>
          <p:cNvPr id="4" name="Slide Number Placeholder 3"/>
          <p:cNvSpPr>
            <a:spLocks noGrp="1"/>
          </p:cNvSpPr>
          <p:nvPr>
            <p:ph type="sldNum" sz="quarter" idx="5"/>
          </p:nvPr>
        </p:nvSpPr>
        <p:spPr/>
        <p:txBody>
          <a:bodyPr/>
          <a:lstStyle/>
          <a:p>
            <a:fld id="{AA04003E-2DA2-4F9F-84A1-10B49E620D86}" type="slidenum">
              <a:rPr lang="en-US"/>
              <a:t>4</a:t>
            </a:fld>
            <a:endParaRPr lang="en-US"/>
          </a:p>
        </p:txBody>
      </p:sp>
    </p:spTree>
    <p:extLst>
      <p:ext uri="{BB962C8B-B14F-4D97-AF65-F5344CB8AC3E}">
        <p14:creationId xmlns:p14="http://schemas.microsoft.com/office/powerpoint/2010/main" val="25747932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We could see that in the first cluster, time could be the topic. And In the second and third cluster, comfortable and room may be the key word.  And there are many replicate word, like clean, </a:t>
            </a:r>
          </a:p>
        </p:txBody>
      </p:sp>
      <p:sp>
        <p:nvSpPr>
          <p:cNvPr id="4" name="Slide Number Placeholder 3"/>
          <p:cNvSpPr>
            <a:spLocks noGrp="1"/>
          </p:cNvSpPr>
          <p:nvPr>
            <p:ph type="sldNum" sz="quarter" idx="5"/>
          </p:nvPr>
        </p:nvSpPr>
        <p:spPr/>
        <p:txBody>
          <a:bodyPr/>
          <a:lstStyle/>
          <a:p>
            <a:fld id="{AA04003E-2DA2-4F9F-84A1-10B49E620D86}" type="slidenum">
              <a:rPr lang="en-US"/>
              <a:t>11</a:t>
            </a:fld>
            <a:endParaRPr lang="en-US"/>
          </a:p>
        </p:txBody>
      </p:sp>
    </p:spTree>
    <p:extLst>
      <p:ext uri="{BB962C8B-B14F-4D97-AF65-F5344CB8AC3E}">
        <p14:creationId xmlns:p14="http://schemas.microsoft.com/office/powerpoint/2010/main" val="18894434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is a generative statistical model that allows sets of observations to be explained by unobserved groups that explain why some parts of the data are similar. </a:t>
            </a:r>
          </a:p>
          <a:p>
            <a:endParaRPr lang="en-US"/>
          </a:p>
        </p:txBody>
      </p:sp>
      <p:sp>
        <p:nvSpPr>
          <p:cNvPr id="4" name="Slide Number Placeholder 3"/>
          <p:cNvSpPr>
            <a:spLocks noGrp="1"/>
          </p:cNvSpPr>
          <p:nvPr>
            <p:ph type="sldNum" sz="quarter" idx="5"/>
          </p:nvPr>
        </p:nvSpPr>
        <p:spPr/>
        <p:txBody>
          <a:bodyPr/>
          <a:lstStyle/>
          <a:p>
            <a:fld id="{AA04003E-2DA2-4F9F-84A1-10B49E620D86}" type="slidenum">
              <a:rPr lang="en-US" smtClean="0"/>
              <a:t>17</a:t>
            </a:fld>
            <a:endParaRPr lang="en-US"/>
          </a:p>
        </p:txBody>
      </p:sp>
    </p:spTree>
    <p:extLst>
      <p:ext uri="{BB962C8B-B14F-4D97-AF65-F5344CB8AC3E}">
        <p14:creationId xmlns:p14="http://schemas.microsoft.com/office/powerpoint/2010/main" val="15951936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a:p>
            <a:r>
              <a:rPr lang="en-US">
                <a:cs typeface="Calibri"/>
              </a:rPr>
              <a:t>  So we built three models to analyze reviews. </a:t>
            </a:r>
            <a:endParaRPr lang="ja-JP" altLang="en-US">
              <a:ea typeface="游ゴシック"/>
              <a:cs typeface="Calibri"/>
            </a:endParaRPr>
          </a:p>
        </p:txBody>
      </p:sp>
      <p:sp>
        <p:nvSpPr>
          <p:cNvPr id="4" name="Slide Number Placeholder 3"/>
          <p:cNvSpPr>
            <a:spLocks noGrp="1"/>
          </p:cNvSpPr>
          <p:nvPr>
            <p:ph type="sldNum" sz="quarter" idx="5"/>
          </p:nvPr>
        </p:nvSpPr>
        <p:spPr/>
        <p:txBody>
          <a:bodyPr/>
          <a:lstStyle/>
          <a:p>
            <a:fld id="{AA04003E-2DA2-4F9F-84A1-10B49E620D86}" type="slidenum">
              <a:rPr lang="en-US"/>
              <a:t>20</a:t>
            </a:fld>
            <a:endParaRPr lang="en-US"/>
          </a:p>
        </p:txBody>
      </p:sp>
    </p:spTree>
    <p:extLst>
      <p:ext uri="{BB962C8B-B14F-4D97-AF65-F5344CB8AC3E}">
        <p14:creationId xmlns:p14="http://schemas.microsoft.com/office/powerpoint/2010/main" val="41663112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The purpose of our model is to find out what are the major factors that affect customers' satisfaction. After comparing all the results we got from different models, we can summarize those factors. First, cleanliness. Customers really care about if the room, bathroom, the sheet on the bed is clean or not. It is very important factor for them to rating a house or apartment. Second, facility, like bed is comfortable, the kitcken is well equipped, etc. Third, location. The house near to public transportation and grocery store are always very popular. Because customers can easy travel to other place for their trip and they can buy necessary supplies nearby.</a:t>
            </a:r>
          </a:p>
          <a:p>
            <a:r>
              <a:rPr lang="en-US">
                <a:cs typeface="Calibri"/>
              </a:rPr>
              <a:t>The last one is about service. Lots of comments mentioned about great host , feel at home. So we think the service provide by host, or the attitude of host may be a significant factor. A nice host will leave great impression to customers.</a:t>
            </a:r>
          </a:p>
        </p:txBody>
      </p:sp>
      <p:sp>
        <p:nvSpPr>
          <p:cNvPr id="4" name="Slide Number Placeholder 3"/>
          <p:cNvSpPr>
            <a:spLocks noGrp="1"/>
          </p:cNvSpPr>
          <p:nvPr>
            <p:ph type="sldNum" sz="quarter" idx="5"/>
          </p:nvPr>
        </p:nvSpPr>
        <p:spPr/>
        <p:txBody>
          <a:bodyPr/>
          <a:lstStyle/>
          <a:p>
            <a:fld id="{AA04003E-2DA2-4F9F-84A1-10B49E620D86}" type="slidenum">
              <a:rPr lang="en-US"/>
              <a:t>22</a:t>
            </a:fld>
            <a:endParaRPr lang="en-US"/>
          </a:p>
        </p:txBody>
      </p:sp>
    </p:spTree>
    <p:extLst>
      <p:ext uri="{BB962C8B-B14F-4D97-AF65-F5344CB8AC3E}">
        <p14:creationId xmlns:p14="http://schemas.microsoft.com/office/powerpoint/2010/main" val="28933217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DE1A06-8754-4870-9E44-E39BADAD984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527F020-BBC3-49BB-91C2-5B2CBD64B3C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67C0C22-EBDA-4130-87AE-CB28BC19B077}"/>
              </a:ext>
            </a:extLst>
          </p:cNvPr>
          <p:cNvSpPr>
            <a:spLocks noGrp="1"/>
          </p:cNvSpPr>
          <p:nvPr>
            <p:ph type="dt" sz="half" idx="10"/>
          </p:nvPr>
        </p:nvSpPr>
        <p:spPr/>
        <p:txBody>
          <a:bodyPr/>
          <a:lstStyle/>
          <a:p>
            <a:fld id="{82EDB8D0-98ED-4B86-9D5F-E61ADC70144D}" type="datetimeFigureOut">
              <a:rPr lang="en-US" smtClean="0"/>
              <a:t>5/6/20</a:t>
            </a:fld>
            <a:endParaRPr lang="en-US"/>
          </a:p>
        </p:txBody>
      </p:sp>
      <p:sp>
        <p:nvSpPr>
          <p:cNvPr id="5" name="Footer Placeholder 4">
            <a:extLst>
              <a:ext uri="{FF2B5EF4-FFF2-40B4-BE49-F238E27FC236}">
                <a16:creationId xmlns:a16="http://schemas.microsoft.com/office/drawing/2014/main" id="{E2A419A8-07CA-4A4C-AEC2-C40D4D50AF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FA7B86-E610-42EA-B4DC-C2F447785273}"/>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7" name="Freeform: Shape 6">
            <a:extLst>
              <a:ext uri="{FF2B5EF4-FFF2-40B4-BE49-F238E27FC236}">
                <a16:creationId xmlns:a16="http://schemas.microsoft.com/office/drawing/2014/main" id="{8A7BA06D-B3FF-4E91-8639-B4569AE3AA23}"/>
              </a:ext>
            </a:extLst>
          </p:cNvPr>
          <p:cNvSpPr/>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Arc 7">
            <a:extLst>
              <a:ext uri="{FF2B5EF4-FFF2-40B4-BE49-F238E27FC236}">
                <a16:creationId xmlns:a16="http://schemas.microsoft.com/office/drawing/2014/main" id="{2B30C86D-5A07-48BC-9C9D-6F9A2DB1E9E1}"/>
              </a:ext>
            </a:extLst>
          </p:cNvPr>
          <p:cNvSpPr/>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69875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F6E5D1-6D19-4E7F-9B4E-42326B7716F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AD2A06C-F91A-4ADC-9CD2-61F0A4D7EE1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643AA9A-2280-4F63-8B3D-20742AE6901F}"/>
              </a:ext>
            </a:extLst>
          </p:cNvPr>
          <p:cNvSpPr>
            <a:spLocks noGrp="1"/>
          </p:cNvSpPr>
          <p:nvPr>
            <p:ph type="dt" sz="half" idx="10"/>
          </p:nvPr>
        </p:nvSpPr>
        <p:spPr/>
        <p:txBody>
          <a:bodyPr/>
          <a:lstStyle/>
          <a:p>
            <a:fld id="{82EDB8D0-98ED-4B86-9D5F-E61ADC70144D}" type="datetimeFigureOut">
              <a:rPr lang="en-US" smtClean="0"/>
              <a:t>5/6/20</a:t>
            </a:fld>
            <a:endParaRPr lang="en-US"/>
          </a:p>
        </p:txBody>
      </p:sp>
      <p:sp>
        <p:nvSpPr>
          <p:cNvPr id="5" name="Footer Placeholder 4">
            <a:extLst>
              <a:ext uri="{FF2B5EF4-FFF2-40B4-BE49-F238E27FC236}">
                <a16:creationId xmlns:a16="http://schemas.microsoft.com/office/drawing/2014/main" id="{E40D986B-E58E-43B6-8A80-FFA9D8F748F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140D36-2E71-4F27-967F-7A3E4C6EE197}"/>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7" name="Freeform: Shape 6">
            <a:extLst>
              <a:ext uri="{FF2B5EF4-FFF2-40B4-BE49-F238E27FC236}">
                <a16:creationId xmlns:a16="http://schemas.microsoft.com/office/drawing/2014/main" id="{C1609904-5327-4D2C-A445-B270A00F3B5F}"/>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Freeform: Shape 7">
            <a:extLst>
              <a:ext uri="{FF2B5EF4-FFF2-40B4-BE49-F238E27FC236}">
                <a16:creationId xmlns:a16="http://schemas.microsoft.com/office/drawing/2014/main" id="{30FC7BEC-08C5-4D95-9C84-B48BC8AD1C94}"/>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16971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81FEA3D-0C7F-45CD-B6A0-942F707B363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E8B8A12-BCE6-4D03-A637-1DEC8924BEF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749755-9FF4-428A-AEB7-1A6477466741}"/>
              </a:ext>
            </a:extLst>
          </p:cNvPr>
          <p:cNvSpPr>
            <a:spLocks noGrp="1"/>
          </p:cNvSpPr>
          <p:nvPr>
            <p:ph type="dt" sz="half" idx="10"/>
          </p:nvPr>
        </p:nvSpPr>
        <p:spPr/>
        <p:txBody>
          <a:bodyPr/>
          <a:lstStyle/>
          <a:p>
            <a:fld id="{82EDB8D0-98ED-4B86-9D5F-E61ADC70144D}" type="datetimeFigureOut">
              <a:rPr lang="en-US" smtClean="0"/>
              <a:t>5/6/20</a:t>
            </a:fld>
            <a:endParaRPr lang="en-US"/>
          </a:p>
        </p:txBody>
      </p:sp>
      <p:sp>
        <p:nvSpPr>
          <p:cNvPr id="5" name="Footer Placeholder 4">
            <a:extLst>
              <a:ext uri="{FF2B5EF4-FFF2-40B4-BE49-F238E27FC236}">
                <a16:creationId xmlns:a16="http://schemas.microsoft.com/office/drawing/2014/main" id="{A5141836-11E2-49FD-877D-53B74514A9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4D24C42-4B05-4EEF-BE14-29041EC9C0E5}"/>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7" name="Freeform: Shape 6">
            <a:extLst>
              <a:ext uri="{FF2B5EF4-FFF2-40B4-BE49-F238E27FC236}">
                <a16:creationId xmlns:a16="http://schemas.microsoft.com/office/drawing/2014/main" id="{5BADDEB1-F604-408B-B02A-A2814606E6AF}"/>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Freeform: Shape 7">
            <a:extLst>
              <a:ext uri="{FF2B5EF4-FFF2-40B4-BE49-F238E27FC236}">
                <a16:creationId xmlns:a16="http://schemas.microsoft.com/office/drawing/2014/main" id="{D8DF7987-332F-4D6C-81C3-990F39C76C96}"/>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330917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9FF209-11EE-4A3F-9685-A155FECD0DC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A47AF11-F208-4FDA-9E19-D6CA3472134E}"/>
              </a:ext>
            </a:extLst>
          </p:cNvPr>
          <p:cNvSpPr>
            <a:spLocks noGrp="1"/>
          </p:cNvSpPr>
          <p:nvPr>
            <p:ph idx="1"/>
          </p:nvPr>
        </p:nvSpPr>
        <p:spPr>
          <a:xfrm>
            <a:off x="838200" y="1825625"/>
            <a:ext cx="10515600" cy="385974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6E82FA1-02B7-467E-9F16-D178149407C5}"/>
              </a:ext>
            </a:extLst>
          </p:cNvPr>
          <p:cNvSpPr>
            <a:spLocks noGrp="1"/>
          </p:cNvSpPr>
          <p:nvPr>
            <p:ph type="dt" sz="half" idx="10"/>
          </p:nvPr>
        </p:nvSpPr>
        <p:spPr/>
        <p:txBody>
          <a:bodyPr/>
          <a:lstStyle/>
          <a:p>
            <a:fld id="{82EDB8D0-98ED-4B86-9D5F-E61ADC70144D}" type="datetimeFigureOut">
              <a:rPr lang="en-US" smtClean="0"/>
              <a:t>5/6/20</a:t>
            </a:fld>
            <a:endParaRPr lang="en-US"/>
          </a:p>
        </p:txBody>
      </p:sp>
      <p:sp>
        <p:nvSpPr>
          <p:cNvPr id="5" name="Footer Placeholder 4">
            <a:extLst>
              <a:ext uri="{FF2B5EF4-FFF2-40B4-BE49-F238E27FC236}">
                <a16:creationId xmlns:a16="http://schemas.microsoft.com/office/drawing/2014/main" id="{6D389247-FB8A-4494-859B-B3754B02A5E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2CA5B62-3338-46A5-B381-A63B88CB0DDA}"/>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7" name="Freeform: Shape 6">
            <a:extLst>
              <a:ext uri="{FF2B5EF4-FFF2-40B4-BE49-F238E27FC236}">
                <a16:creationId xmlns:a16="http://schemas.microsoft.com/office/drawing/2014/main" id="{23DA7759-3209-4FE2-96D1-4EEDD81E9EA0}"/>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Freeform: Shape 7">
            <a:extLst>
              <a:ext uri="{FF2B5EF4-FFF2-40B4-BE49-F238E27FC236}">
                <a16:creationId xmlns:a16="http://schemas.microsoft.com/office/drawing/2014/main" id="{41460DAD-8769-4C9F-9C8C-BB0443909D76}"/>
              </a:ext>
            </a:extLst>
          </p:cNvPr>
          <p:cNvSpPr/>
          <p:nvPr/>
        </p:nvSpPr>
        <p:spPr>
          <a:xfrm flipH="1">
            <a:off x="123536"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89223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4C0001-5D76-45A0-A9F4-7172BDDD5D2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E1462C4-0E4B-4DB7-A8BF-FE55142760A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AA5F313-1240-47AE-A026-7F349292B5CA}"/>
              </a:ext>
            </a:extLst>
          </p:cNvPr>
          <p:cNvSpPr>
            <a:spLocks noGrp="1"/>
          </p:cNvSpPr>
          <p:nvPr>
            <p:ph type="dt" sz="half" idx="10"/>
          </p:nvPr>
        </p:nvSpPr>
        <p:spPr/>
        <p:txBody>
          <a:bodyPr/>
          <a:lstStyle/>
          <a:p>
            <a:fld id="{82EDB8D0-98ED-4B86-9D5F-E61ADC70144D}" type="datetimeFigureOut">
              <a:rPr lang="en-US" smtClean="0"/>
              <a:t>5/6/20</a:t>
            </a:fld>
            <a:endParaRPr lang="en-US"/>
          </a:p>
        </p:txBody>
      </p:sp>
      <p:sp>
        <p:nvSpPr>
          <p:cNvPr id="5" name="Footer Placeholder 4">
            <a:extLst>
              <a:ext uri="{FF2B5EF4-FFF2-40B4-BE49-F238E27FC236}">
                <a16:creationId xmlns:a16="http://schemas.microsoft.com/office/drawing/2014/main" id="{22448158-6132-4335-B8E1-F6A89638377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94C5B6-1598-48B4-9B3A-3078FDBE90B7}"/>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9" name="Freeform: Shape 8">
            <a:extLst>
              <a:ext uri="{FF2B5EF4-FFF2-40B4-BE49-F238E27FC236}">
                <a16:creationId xmlns:a16="http://schemas.microsoft.com/office/drawing/2014/main" id="{FEDBDD32-D3EE-4848-A112-BA814D4631CD}"/>
              </a:ext>
            </a:extLst>
          </p:cNvPr>
          <p:cNvSpPr/>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Arc 9">
            <a:extLst>
              <a:ext uri="{FF2B5EF4-FFF2-40B4-BE49-F238E27FC236}">
                <a16:creationId xmlns:a16="http://schemas.microsoft.com/office/drawing/2014/main" id="{61350361-843C-49D0-BD6A-ECDBA3842BA0}"/>
              </a:ext>
            </a:extLst>
          </p:cNvPr>
          <p:cNvSpPr/>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140162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ABFD05-2CB2-4A7E-89E7-57615BA82B4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F9532B8-D460-476D-816F-725E8D96C0A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6F7120F-70AF-4ED5-B364-3AA55C6B44B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3D8B65F-F709-469F-9961-4D01896CAA12}"/>
              </a:ext>
            </a:extLst>
          </p:cNvPr>
          <p:cNvSpPr>
            <a:spLocks noGrp="1"/>
          </p:cNvSpPr>
          <p:nvPr>
            <p:ph type="dt" sz="half" idx="10"/>
          </p:nvPr>
        </p:nvSpPr>
        <p:spPr/>
        <p:txBody>
          <a:bodyPr/>
          <a:lstStyle/>
          <a:p>
            <a:fld id="{82EDB8D0-98ED-4B86-9D5F-E61ADC70144D}" type="datetimeFigureOut">
              <a:rPr lang="en-US" smtClean="0"/>
              <a:t>5/6/20</a:t>
            </a:fld>
            <a:endParaRPr lang="en-US"/>
          </a:p>
        </p:txBody>
      </p:sp>
      <p:sp>
        <p:nvSpPr>
          <p:cNvPr id="6" name="Footer Placeholder 5">
            <a:extLst>
              <a:ext uri="{FF2B5EF4-FFF2-40B4-BE49-F238E27FC236}">
                <a16:creationId xmlns:a16="http://schemas.microsoft.com/office/drawing/2014/main" id="{B781C6BC-B23D-48BC-AD44-654DDB8D012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100D60B-86A1-479D-BCE8-06D2C3DBC94E}"/>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8" name="Freeform: Shape 7">
            <a:extLst>
              <a:ext uri="{FF2B5EF4-FFF2-40B4-BE49-F238E27FC236}">
                <a16:creationId xmlns:a16="http://schemas.microsoft.com/office/drawing/2014/main" id="{B4EC5136-99DA-40B5-8F79-5C3A56D38BA1}"/>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4F8FB775-26C4-41BA-837C-4478D48D215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308098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2983E-E761-4429-9203-7FE8B2DB67E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921E9B7-62BE-49BA-AC6B-55250D66277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C41A3FD-B90A-4C31-BD6B-581F9E2E0E5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60D1D55-B722-4968-B171-AF3B462DDAD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71085A8-02C2-4E7F-935E-5AEECBAD19B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A8A5018-8A77-40E8-B159-4894ECF228B1}"/>
              </a:ext>
            </a:extLst>
          </p:cNvPr>
          <p:cNvSpPr>
            <a:spLocks noGrp="1"/>
          </p:cNvSpPr>
          <p:nvPr>
            <p:ph type="dt" sz="half" idx="10"/>
          </p:nvPr>
        </p:nvSpPr>
        <p:spPr/>
        <p:txBody>
          <a:bodyPr/>
          <a:lstStyle/>
          <a:p>
            <a:fld id="{82EDB8D0-98ED-4B86-9D5F-E61ADC70144D}" type="datetimeFigureOut">
              <a:rPr lang="en-US" smtClean="0"/>
              <a:t>5/6/20</a:t>
            </a:fld>
            <a:endParaRPr lang="en-US"/>
          </a:p>
        </p:txBody>
      </p:sp>
      <p:sp>
        <p:nvSpPr>
          <p:cNvPr id="8" name="Footer Placeholder 7">
            <a:extLst>
              <a:ext uri="{FF2B5EF4-FFF2-40B4-BE49-F238E27FC236}">
                <a16:creationId xmlns:a16="http://schemas.microsoft.com/office/drawing/2014/main" id="{8AD79441-8908-4461-9FDD-BCE63883709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8D29F7D-B101-4950-A2C0-F350FB26D45F}"/>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10" name="Freeform: Shape 9">
            <a:extLst>
              <a:ext uri="{FF2B5EF4-FFF2-40B4-BE49-F238E27FC236}">
                <a16:creationId xmlns:a16="http://schemas.microsoft.com/office/drawing/2014/main" id="{862D7398-9A79-4B24-9C7D-F0DEED57C70B}"/>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Freeform: Shape 10">
            <a:extLst>
              <a:ext uri="{FF2B5EF4-FFF2-40B4-BE49-F238E27FC236}">
                <a16:creationId xmlns:a16="http://schemas.microsoft.com/office/drawing/2014/main" id="{C07F28CD-1873-4E36-A064-2D25E0A8501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31164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11BF3-02E8-4EB7-818E-652B82CF2C9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54D3190-B78C-42F1-9D62-F523886BBE51}"/>
              </a:ext>
            </a:extLst>
          </p:cNvPr>
          <p:cNvSpPr>
            <a:spLocks noGrp="1"/>
          </p:cNvSpPr>
          <p:nvPr>
            <p:ph type="dt" sz="half" idx="10"/>
          </p:nvPr>
        </p:nvSpPr>
        <p:spPr/>
        <p:txBody>
          <a:bodyPr/>
          <a:lstStyle/>
          <a:p>
            <a:fld id="{82EDB8D0-98ED-4B86-9D5F-E61ADC70144D}" type="datetimeFigureOut">
              <a:rPr lang="en-US" smtClean="0"/>
              <a:t>5/6/20</a:t>
            </a:fld>
            <a:endParaRPr lang="en-US"/>
          </a:p>
        </p:txBody>
      </p:sp>
      <p:sp>
        <p:nvSpPr>
          <p:cNvPr id="4" name="Footer Placeholder 3">
            <a:extLst>
              <a:ext uri="{FF2B5EF4-FFF2-40B4-BE49-F238E27FC236}">
                <a16:creationId xmlns:a16="http://schemas.microsoft.com/office/drawing/2014/main" id="{EA381C40-F9FC-4D58-8508-F0632DF5A01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101CBCC-4CC2-49BD-B155-01E0F4D798BE}"/>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6" name="Freeform: Shape 5">
            <a:extLst>
              <a:ext uri="{FF2B5EF4-FFF2-40B4-BE49-F238E27FC236}">
                <a16:creationId xmlns:a16="http://schemas.microsoft.com/office/drawing/2014/main" id="{DC13EF9C-0B5A-4364-91AA-E5DD5B536E54}"/>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Freeform: Shape 6">
            <a:extLst>
              <a:ext uri="{FF2B5EF4-FFF2-40B4-BE49-F238E27FC236}">
                <a16:creationId xmlns:a16="http://schemas.microsoft.com/office/drawing/2014/main" id="{8F674475-6327-490A-BD7F-084F5C07F2E4}"/>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569641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7024287-C9B9-48AC-8E4D-A282DE2F44F5}"/>
              </a:ext>
            </a:extLst>
          </p:cNvPr>
          <p:cNvSpPr>
            <a:spLocks noGrp="1"/>
          </p:cNvSpPr>
          <p:nvPr>
            <p:ph type="dt" sz="half" idx="10"/>
          </p:nvPr>
        </p:nvSpPr>
        <p:spPr/>
        <p:txBody>
          <a:bodyPr/>
          <a:lstStyle/>
          <a:p>
            <a:fld id="{82EDB8D0-98ED-4B86-9D5F-E61ADC70144D}" type="datetimeFigureOut">
              <a:rPr lang="en-US" smtClean="0"/>
              <a:t>5/6/20</a:t>
            </a:fld>
            <a:endParaRPr lang="en-US"/>
          </a:p>
        </p:txBody>
      </p:sp>
      <p:sp>
        <p:nvSpPr>
          <p:cNvPr id="3" name="Footer Placeholder 2">
            <a:extLst>
              <a:ext uri="{FF2B5EF4-FFF2-40B4-BE49-F238E27FC236}">
                <a16:creationId xmlns:a16="http://schemas.microsoft.com/office/drawing/2014/main" id="{2D34C9A2-75A7-4164-B3B8-E6A9D60BA0B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CBE73CE-2859-4D49-A9EC-26AF3FBDF6A3}"/>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5" name="Freeform: Shape 4">
            <a:extLst>
              <a:ext uri="{FF2B5EF4-FFF2-40B4-BE49-F238E27FC236}">
                <a16:creationId xmlns:a16="http://schemas.microsoft.com/office/drawing/2014/main" id="{AA5ED585-FEBB-4DAD-84C0-97BEE6C360C3}"/>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reeform: Shape 5">
            <a:extLst>
              <a:ext uri="{FF2B5EF4-FFF2-40B4-BE49-F238E27FC236}">
                <a16:creationId xmlns:a16="http://schemas.microsoft.com/office/drawing/2014/main" id="{EF6AC352-A720-4DB3-87CA-A33B0607CA2F}"/>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465205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FFC812-4DB6-4F98-9404-29C191D3BAD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2F0855E-0CD6-47DD-B648-4C84C783D78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D50082B-17D7-4D61-8AEB-81517D85D25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1A70783-FF31-4C4E-9196-EB169B209747}"/>
              </a:ext>
            </a:extLst>
          </p:cNvPr>
          <p:cNvSpPr>
            <a:spLocks noGrp="1"/>
          </p:cNvSpPr>
          <p:nvPr>
            <p:ph type="dt" sz="half" idx="10"/>
          </p:nvPr>
        </p:nvSpPr>
        <p:spPr/>
        <p:txBody>
          <a:bodyPr/>
          <a:lstStyle/>
          <a:p>
            <a:fld id="{82EDB8D0-98ED-4B86-9D5F-E61ADC70144D}" type="datetimeFigureOut">
              <a:rPr lang="en-US" smtClean="0"/>
              <a:t>5/6/20</a:t>
            </a:fld>
            <a:endParaRPr lang="en-US"/>
          </a:p>
        </p:txBody>
      </p:sp>
      <p:sp>
        <p:nvSpPr>
          <p:cNvPr id="6" name="Footer Placeholder 5">
            <a:extLst>
              <a:ext uri="{FF2B5EF4-FFF2-40B4-BE49-F238E27FC236}">
                <a16:creationId xmlns:a16="http://schemas.microsoft.com/office/drawing/2014/main" id="{7D92E260-747D-40FD-A062-9DD5E6835AB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87E50A0-1E05-49C5-88C9-46267751201F}"/>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8" name="Freeform: Shape 7">
            <a:extLst>
              <a:ext uri="{FF2B5EF4-FFF2-40B4-BE49-F238E27FC236}">
                <a16:creationId xmlns:a16="http://schemas.microsoft.com/office/drawing/2014/main" id="{2C155C63-9F58-4422-B669-F97486280671}"/>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385DBA62-0EDB-47AA-86C7-90463BC9B308}"/>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292061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D7521-E43D-41D1-B458-26B20DC6DDD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2472CF2-2653-4B98-A416-D7A0A860ECE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A6EF87F5-0B10-4AC7-9599-F088C5E796D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2A07CB7-0520-4D64-B76C-C31AC557832D}"/>
              </a:ext>
            </a:extLst>
          </p:cNvPr>
          <p:cNvSpPr>
            <a:spLocks noGrp="1"/>
          </p:cNvSpPr>
          <p:nvPr>
            <p:ph type="dt" sz="half" idx="10"/>
          </p:nvPr>
        </p:nvSpPr>
        <p:spPr/>
        <p:txBody>
          <a:bodyPr/>
          <a:lstStyle/>
          <a:p>
            <a:fld id="{82EDB8D0-98ED-4B86-9D5F-E61ADC70144D}" type="datetimeFigureOut">
              <a:rPr lang="en-US" smtClean="0"/>
              <a:t>5/6/20</a:t>
            </a:fld>
            <a:endParaRPr lang="en-US"/>
          </a:p>
        </p:txBody>
      </p:sp>
      <p:sp>
        <p:nvSpPr>
          <p:cNvPr id="6" name="Footer Placeholder 5">
            <a:extLst>
              <a:ext uri="{FF2B5EF4-FFF2-40B4-BE49-F238E27FC236}">
                <a16:creationId xmlns:a16="http://schemas.microsoft.com/office/drawing/2014/main" id="{92EEB226-AD45-45DF-AAB5-5513AE732AA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5E96AEB-9481-4CCE-B110-FEDD334835B8}"/>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8" name="Freeform: Shape 7">
            <a:extLst>
              <a:ext uri="{FF2B5EF4-FFF2-40B4-BE49-F238E27FC236}">
                <a16:creationId xmlns:a16="http://schemas.microsoft.com/office/drawing/2014/main" id="{6BA9707F-7BCE-464F-BF45-E216527084EE}"/>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BC589723-2CC8-49D1-B4E1-36FECED6A2D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442389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7EC5685-19F1-49DA-ADE5-D5D32F1659B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FFC0A4D-22A1-4554-B5DE-887974F4DF9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99D5CDC-F2CE-410E-AD13-DDC235C71C6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cap="none" spc="0" baseline="0">
                <a:solidFill>
                  <a:schemeClr val="tx1">
                    <a:tint val="75000"/>
                  </a:schemeClr>
                </a:solidFill>
                <a:latin typeface="+mn-lt"/>
              </a:defRPr>
            </a:lvl1pPr>
          </a:lstStyle>
          <a:p>
            <a:fld id="{82EDB8D0-98ED-4B86-9D5F-E61ADC70144D}" type="datetimeFigureOut">
              <a:rPr lang="en-US" smtClean="0"/>
              <a:pPr/>
              <a:t>5/6/20</a:t>
            </a:fld>
            <a:endParaRPr lang="en-US"/>
          </a:p>
        </p:txBody>
      </p:sp>
      <p:sp>
        <p:nvSpPr>
          <p:cNvPr id="5" name="Footer Placeholder 4">
            <a:extLst>
              <a:ext uri="{FF2B5EF4-FFF2-40B4-BE49-F238E27FC236}">
                <a16:creationId xmlns:a16="http://schemas.microsoft.com/office/drawing/2014/main" id="{9340CD45-794A-4BB0-A427-0CE61AEAF48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cap="none" spc="0" baseline="0">
                <a:solidFill>
                  <a:schemeClr val="tx1">
                    <a:tint val="75000"/>
                  </a:schemeClr>
                </a:solidFill>
                <a:latin typeface="+mn-lt"/>
              </a:defRPr>
            </a:lvl1pPr>
          </a:lstStyle>
          <a:p>
            <a:endParaRPr lang="en-US"/>
          </a:p>
        </p:txBody>
      </p:sp>
      <p:sp>
        <p:nvSpPr>
          <p:cNvPr id="6" name="Slide Number Placeholder 5">
            <a:extLst>
              <a:ext uri="{FF2B5EF4-FFF2-40B4-BE49-F238E27FC236}">
                <a16:creationId xmlns:a16="http://schemas.microsoft.com/office/drawing/2014/main" id="{FCB3AB91-9588-4071-92D2-364F4A6ED09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cap="none" spc="0" baseline="0">
                <a:solidFill>
                  <a:schemeClr val="tx1">
                    <a:tint val="75000"/>
                  </a:schemeClr>
                </a:solidFill>
                <a:latin typeface="+mn-lt"/>
              </a:defRPr>
            </a:lvl1pPr>
          </a:lstStyle>
          <a:p>
            <a:fld id="{4854181D-6920-4594-9A5D-6CE56DC9F8B2}" type="slidenum">
              <a:rPr lang="en-US" smtClean="0"/>
              <a:pPr/>
              <a:t>‹#›</a:t>
            </a:fld>
            <a:endParaRPr lang="en-US"/>
          </a:p>
        </p:txBody>
      </p:sp>
    </p:spTree>
    <p:extLst>
      <p:ext uri="{BB962C8B-B14F-4D97-AF65-F5344CB8AC3E}">
        <p14:creationId xmlns:p14="http://schemas.microsoft.com/office/powerpoint/2010/main" val="758526379"/>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14" r:id="rId5"/>
    <p:sldLayoutId id="2147483719" r:id="rId6"/>
    <p:sldLayoutId id="2147483715" r:id="rId7"/>
    <p:sldLayoutId id="2147483716" r:id="rId8"/>
    <p:sldLayoutId id="2147483717" r:id="rId9"/>
    <p:sldLayoutId id="2147483718" r:id="rId10"/>
    <p:sldLayoutId id="214748372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2.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22.png"/><Relationship Id="rId1" Type="http://schemas.openxmlformats.org/officeDocument/2006/relationships/slideLayout" Target="../slideLayouts/slideLayout6.xml"/><Relationship Id="rId6" Type="http://schemas.openxmlformats.org/officeDocument/2006/relationships/image" Target="../media/image26.png"/><Relationship Id="rId5" Type="http://schemas.openxmlformats.org/officeDocument/2006/relationships/image" Target="../media/image25.png"/><Relationship Id="rId10" Type="http://schemas.openxmlformats.org/officeDocument/2006/relationships/image" Target="../media/image30.png"/><Relationship Id="rId4" Type="http://schemas.openxmlformats.org/officeDocument/2006/relationships/image" Target="../media/image24.png"/><Relationship Id="rId9" Type="http://schemas.openxmlformats.org/officeDocument/2006/relationships/image" Target="../media/image29.png"/></Relationships>
</file>

<file path=ppt/slides/_rels/slide13.xml.rels><?xml version="1.0" encoding="UTF-8" standalone="yes"?>
<Relationships xmlns="http://schemas.openxmlformats.org/package/2006/relationships"><Relationship Id="rId8" Type="http://schemas.openxmlformats.org/officeDocument/2006/relationships/customXml" Target="../ink/ink1.xml"/><Relationship Id="rId13" Type="http://schemas.openxmlformats.org/officeDocument/2006/relationships/customXml" Target="../ink/ink5.xml"/><Relationship Id="rId18" Type="http://schemas.openxmlformats.org/officeDocument/2006/relationships/image" Target="../media/image40.png"/><Relationship Id="rId26" Type="http://schemas.openxmlformats.org/officeDocument/2006/relationships/customXml" Target="../ink/ink14.xml"/><Relationship Id="rId3" Type="http://schemas.openxmlformats.org/officeDocument/2006/relationships/image" Target="../media/image32.png"/><Relationship Id="rId21" Type="http://schemas.openxmlformats.org/officeDocument/2006/relationships/customXml" Target="../ink/ink9.xml"/><Relationship Id="rId7" Type="http://schemas.openxmlformats.org/officeDocument/2006/relationships/image" Target="../media/image36.png"/><Relationship Id="rId12" Type="http://schemas.openxmlformats.org/officeDocument/2006/relationships/customXml" Target="../ink/ink4.xml"/><Relationship Id="rId17" Type="http://schemas.openxmlformats.org/officeDocument/2006/relationships/customXml" Target="../ink/ink6.xml"/><Relationship Id="rId25" Type="http://schemas.openxmlformats.org/officeDocument/2006/relationships/customXml" Target="../ink/ink13.xml"/><Relationship Id="rId2" Type="http://schemas.openxmlformats.org/officeDocument/2006/relationships/image" Target="../media/image31.png"/><Relationship Id="rId16" Type="http://schemas.openxmlformats.org/officeDocument/2006/relationships/image" Target="../media/image39.png"/><Relationship Id="rId20" Type="http://schemas.openxmlformats.org/officeDocument/2006/relationships/customXml" Target="../ink/ink8.xml"/><Relationship Id="rId29" Type="http://schemas.openxmlformats.org/officeDocument/2006/relationships/customXml" Target="../ink/ink17.xml"/><Relationship Id="rId1" Type="http://schemas.openxmlformats.org/officeDocument/2006/relationships/slideLayout" Target="../slideLayouts/slideLayout6.xml"/><Relationship Id="rId6" Type="http://schemas.openxmlformats.org/officeDocument/2006/relationships/image" Target="../media/image35.png"/><Relationship Id="rId11" Type="http://schemas.openxmlformats.org/officeDocument/2006/relationships/customXml" Target="../ink/ink3.xml"/><Relationship Id="rId24" Type="http://schemas.openxmlformats.org/officeDocument/2006/relationships/customXml" Target="../ink/ink12.xml"/><Relationship Id="rId32" Type="http://schemas.openxmlformats.org/officeDocument/2006/relationships/image" Target="../media/image41.png"/><Relationship Id="rId5" Type="http://schemas.openxmlformats.org/officeDocument/2006/relationships/image" Target="../media/image34.png"/><Relationship Id="rId15" Type="http://schemas.openxmlformats.org/officeDocument/2006/relationships/image" Target="../media/image38.png"/><Relationship Id="rId23" Type="http://schemas.openxmlformats.org/officeDocument/2006/relationships/customXml" Target="../ink/ink11.xml"/><Relationship Id="rId28" Type="http://schemas.openxmlformats.org/officeDocument/2006/relationships/customXml" Target="../ink/ink16.xml"/><Relationship Id="rId10" Type="http://schemas.openxmlformats.org/officeDocument/2006/relationships/customXml" Target="../ink/ink2.xml"/><Relationship Id="rId19" Type="http://schemas.openxmlformats.org/officeDocument/2006/relationships/customXml" Target="../ink/ink7.xml"/><Relationship Id="rId31" Type="http://schemas.openxmlformats.org/officeDocument/2006/relationships/customXml" Target="../ink/ink19.xml"/><Relationship Id="rId4" Type="http://schemas.openxmlformats.org/officeDocument/2006/relationships/image" Target="../media/image33.png"/><Relationship Id="rId9" Type="http://schemas.openxmlformats.org/officeDocument/2006/relationships/image" Target="../media/image360.png"/><Relationship Id="rId14" Type="http://schemas.openxmlformats.org/officeDocument/2006/relationships/image" Target="../media/image37.png"/><Relationship Id="rId22" Type="http://schemas.openxmlformats.org/officeDocument/2006/relationships/customXml" Target="../ink/ink10.xml"/><Relationship Id="rId27" Type="http://schemas.openxmlformats.org/officeDocument/2006/relationships/customXml" Target="../ink/ink15.xml"/><Relationship Id="rId30" Type="http://schemas.openxmlformats.org/officeDocument/2006/relationships/customXml" Target="../ink/ink18.xml"/></Relationships>
</file>

<file path=ppt/slides/_rels/slide1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5.xml"/><Relationship Id="rId5" Type="http://schemas.openxmlformats.org/officeDocument/2006/relationships/image" Target="../media/image48.png"/><Relationship Id="rId4" Type="http://schemas.openxmlformats.org/officeDocument/2006/relationships/customXml" Target="../ink/ink20.xml"/></Relationships>
</file>

<file path=ppt/slides/_rels/slide17.xml.rels><?xml version="1.0" encoding="UTF-8" standalone="yes"?>
<Relationships xmlns="http://schemas.openxmlformats.org/package/2006/relationships"><Relationship Id="rId3" Type="http://schemas.openxmlformats.org/officeDocument/2006/relationships/image" Target="../media/image48.tiff"/><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5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9.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8.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3.xml"/><Relationship Id="rId5" Type="http://schemas.openxmlformats.org/officeDocument/2006/relationships/image" Target="../media/image20.pn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7" name="Rectangle 96">
            <a:extLst>
              <a:ext uri="{FF2B5EF4-FFF2-40B4-BE49-F238E27FC236}">
                <a16:creationId xmlns:a16="http://schemas.microsoft.com/office/drawing/2014/main" id="{80E5FECD-C9FF-49B3-B1FD-6B2D855C4A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 name="Title 1"/>
          <p:cNvSpPr>
            <a:spLocks noGrp="1"/>
          </p:cNvSpPr>
          <p:nvPr>
            <p:ph type="ctrTitle"/>
          </p:nvPr>
        </p:nvSpPr>
        <p:spPr>
          <a:xfrm>
            <a:off x="874815" y="798703"/>
            <a:ext cx="5221185" cy="3072015"/>
          </a:xfrm>
        </p:spPr>
        <p:txBody>
          <a:bodyPr anchor="b">
            <a:normAutofit/>
          </a:bodyPr>
          <a:lstStyle/>
          <a:p>
            <a:r>
              <a:rPr lang="en-US">
                <a:solidFill>
                  <a:srgbClr val="FFFFFF"/>
                </a:solidFill>
              </a:rPr>
              <a:t>Boston Airbnb</a:t>
            </a:r>
            <a:br>
              <a:rPr lang="en-US">
                <a:solidFill>
                  <a:srgbClr val="FFFFFF"/>
                </a:solidFill>
              </a:rPr>
            </a:br>
            <a:r>
              <a:rPr lang="en-US">
                <a:solidFill>
                  <a:srgbClr val="FFFFFF"/>
                </a:solidFill>
              </a:rPr>
              <a:t>feedback analysis</a:t>
            </a:r>
          </a:p>
        </p:txBody>
      </p:sp>
      <p:sp>
        <p:nvSpPr>
          <p:cNvPr id="3" name="Subtitle 2"/>
          <p:cNvSpPr>
            <a:spLocks noGrp="1"/>
          </p:cNvSpPr>
          <p:nvPr>
            <p:ph type="subTitle" idx="1"/>
          </p:nvPr>
        </p:nvSpPr>
        <p:spPr>
          <a:xfrm>
            <a:off x="870148" y="3962792"/>
            <a:ext cx="5221185" cy="2102108"/>
          </a:xfrm>
        </p:spPr>
        <p:txBody>
          <a:bodyPr vert="horz" lIns="91440" tIns="45720" rIns="91440" bIns="45720" rtlCol="0" anchor="t">
            <a:normAutofit/>
          </a:bodyPr>
          <a:lstStyle/>
          <a:p>
            <a:r>
              <a:rPr lang="en-US">
                <a:solidFill>
                  <a:srgbClr val="FFFFFF"/>
                </a:solidFill>
              </a:rPr>
              <a:t>IST664 Group 3</a:t>
            </a:r>
          </a:p>
          <a:p>
            <a:endParaRPr lang="en-US">
              <a:solidFill>
                <a:srgbClr val="FFFFFF"/>
              </a:solidFill>
              <a:ea typeface="+mn-lt"/>
              <a:cs typeface="+mn-lt"/>
            </a:endParaRPr>
          </a:p>
          <a:p>
            <a:r>
              <a:rPr lang="en-US">
                <a:solidFill>
                  <a:srgbClr val="FFFFFF"/>
                </a:solidFill>
                <a:ea typeface="+mn-lt"/>
                <a:cs typeface="+mn-lt"/>
              </a:rPr>
              <a:t>Mengdie Zhuang      Chaoying Lyu Ruiwei Zhang </a:t>
            </a:r>
            <a:r>
              <a:rPr lang="en-US">
                <a:solidFill>
                  <a:srgbClr val="FFFFFF"/>
                </a:solidFill>
              </a:rPr>
              <a:t>  Zeyi Luo </a:t>
            </a:r>
            <a:r>
              <a:rPr lang="en-US">
                <a:solidFill>
                  <a:srgbClr val="FFFFFF"/>
                </a:solidFill>
                <a:ea typeface="+mn-lt"/>
                <a:cs typeface="+mn-lt"/>
              </a:rPr>
              <a:t>  Renjie Zhu</a:t>
            </a:r>
            <a:endParaRPr lang="en-US">
              <a:solidFill>
                <a:srgbClr val="FFFFFF"/>
              </a:solidFill>
            </a:endParaRPr>
          </a:p>
        </p:txBody>
      </p:sp>
      <p:sp>
        <p:nvSpPr>
          <p:cNvPr id="99" name="Freeform: Shape 98">
            <a:extLst>
              <a:ext uri="{FF2B5EF4-FFF2-40B4-BE49-F238E27FC236}">
                <a16:creationId xmlns:a16="http://schemas.microsoft.com/office/drawing/2014/main" id="{F5569EEC-E12F-4856-B407-02B2813A4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04059" y="0"/>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1" name="Freeform: Shape 100">
            <a:extLst>
              <a:ext uri="{FF2B5EF4-FFF2-40B4-BE49-F238E27FC236}">
                <a16:creationId xmlns:a16="http://schemas.microsoft.com/office/drawing/2014/main" id="{CF860788-3A6A-45A3-B3F1-06F1596656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67336" y="1"/>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5" descr="A sign on the side of a building&#10;&#10;Description automatically generated">
            <a:extLst>
              <a:ext uri="{FF2B5EF4-FFF2-40B4-BE49-F238E27FC236}">
                <a16:creationId xmlns:a16="http://schemas.microsoft.com/office/drawing/2014/main" id="{B816FDA3-CCAB-44C6-8133-E8B1C77BC651}"/>
              </a:ext>
            </a:extLst>
          </p:cNvPr>
          <p:cNvPicPr>
            <a:picLocks noChangeAspect="1"/>
          </p:cNvPicPr>
          <p:nvPr/>
        </p:nvPicPr>
        <p:blipFill>
          <a:blip r:embed="rId2"/>
          <a:stretch>
            <a:fillRect/>
          </a:stretch>
        </p:blipFill>
        <p:spPr>
          <a:xfrm>
            <a:off x="6651243" y="1947081"/>
            <a:ext cx="4939504" cy="2580890"/>
          </a:xfrm>
          <a:custGeom>
            <a:avLst/>
            <a:gdLst/>
            <a:ahLst/>
            <a:cxnLst/>
            <a:rect l="l" t="t" r="r" b="b"/>
            <a:pathLst>
              <a:path w="4579832" h="5347063">
                <a:moveTo>
                  <a:pt x="106985" y="0"/>
                </a:moveTo>
                <a:lnTo>
                  <a:pt x="4472847" y="0"/>
                </a:lnTo>
                <a:cubicBezTo>
                  <a:pt x="4531933" y="0"/>
                  <a:pt x="4579832" y="47899"/>
                  <a:pt x="4579832" y="106985"/>
                </a:cubicBezTo>
                <a:lnTo>
                  <a:pt x="4579832" y="5240078"/>
                </a:lnTo>
                <a:cubicBezTo>
                  <a:pt x="4579832" y="5299164"/>
                  <a:pt x="4531933" y="5347063"/>
                  <a:pt x="4472847" y="5347063"/>
                </a:cubicBezTo>
                <a:lnTo>
                  <a:pt x="106985" y="5347063"/>
                </a:lnTo>
                <a:cubicBezTo>
                  <a:pt x="47899" y="5347063"/>
                  <a:pt x="0" y="5299164"/>
                  <a:pt x="0" y="5240078"/>
                </a:cubicBezTo>
                <a:lnTo>
                  <a:pt x="0" y="106985"/>
                </a:lnTo>
                <a:cubicBezTo>
                  <a:pt x="0" y="47899"/>
                  <a:pt x="47899" y="0"/>
                  <a:pt x="106985" y="0"/>
                </a:cubicBezTo>
                <a:close/>
              </a:path>
            </a:pathLst>
          </a:custGeom>
        </p:spPr>
      </p:pic>
      <p:sp>
        <p:nvSpPr>
          <p:cNvPr id="103" name="Freeform: Shape 102">
            <a:extLst>
              <a:ext uri="{FF2B5EF4-FFF2-40B4-BE49-F238E27FC236}">
                <a16:creationId xmlns:a16="http://schemas.microsoft.com/office/drawing/2014/main" id="{DF1E3393-B852-4883-B778-ED35251129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032259" y="2916245"/>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4"/>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5" name="Freeform: Shape 104">
            <a:extLst>
              <a:ext uri="{FF2B5EF4-FFF2-40B4-BE49-F238E27FC236}">
                <a16:creationId xmlns:a16="http://schemas.microsoft.com/office/drawing/2014/main" id="{39853D09-4205-4CC7-83EB-288E886AC9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48440" y="5717906"/>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7" name="Freeform: Shape 106">
            <a:extLst>
              <a:ext uri="{FF2B5EF4-FFF2-40B4-BE49-F238E27FC236}">
                <a16:creationId xmlns:a16="http://schemas.microsoft.com/office/drawing/2014/main" id="{0D040B79-3E73-4A31-840D-D6B9C9FDFC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47511" y="6258756"/>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9" name="Freeform: Shape 108">
            <a:extLst>
              <a:ext uri="{FF2B5EF4-FFF2-40B4-BE49-F238E27FC236}">
                <a16:creationId xmlns:a16="http://schemas.microsoft.com/office/drawing/2014/main" id="{156C6AE5-3F8B-42AC-9EA4-1B686A11E9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43820" y="5835650"/>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8A7BA06D-B3FF-4E91-8639-B4569AE3A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Arc 10">
            <a:extLst>
              <a:ext uri="{FF2B5EF4-FFF2-40B4-BE49-F238E27FC236}">
                <a16:creationId xmlns:a16="http://schemas.microsoft.com/office/drawing/2014/main" id="{2B30C86D-5A07-48BC-9C9D-6F9A2DB1E9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3" name="Rectangle 12">
            <a:extLst>
              <a:ext uri="{FF2B5EF4-FFF2-40B4-BE49-F238E27FC236}">
                <a16:creationId xmlns:a16="http://schemas.microsoft.com/office/drawing/2014/main" id="{D0461F72-A27E-48C5-A99A-B5EEDA7456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0DD09505-EC4D-467D-A14F-E4937260CBB7}"/>
              </a:ext>
            </a:extLst>
          </p:cNvPr>
          <p:cNvSpPr txBox="1"/>
          <p:nvPr/>
        </p:nvSpPr>
        <p:spPr>
          <a:xfrm>
            <a:off x="1524000" y="3349167"/>
            <a:ext cx="9144000" cy="1748373"/>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algn="ctr">
              <a:lnSpc>
                <a:spcPct val="90000"/>
              </a:lnSpc>
              <a:spcBef>
                <a:spcPct val="0"/>
              </a:spcBef>
              <a:spcAft>
                <a:spcPts val="600"/>
              </a:spcAft>
            </a:pPr>
            <a:r>
              <a:rPr lang="en-US" sz="6000">
                <a:latin typeface="+mj-lt"/>
                <a:ea typeface="+mj-ea"/>
                <a:cs typeface="+mj-cs"/>
              </a:rPr>
              <a:t>Modeling</a:t>
            </a:r>
            <a:endParaRPr lang="en-US" sz="6000" kern="1200">
              <a:solidFill>
                <a:schemeClr val="tx1"/>
              </a:solidFill>
              <a:latin typeface="+mj-lt"/>
              <a:ea typeface="+mj-ea"/>
              <a:cs typeface="+mj-cs"/>
            </a:endParaRPr>
          </a:p>
        </p:txBody>
      </p:sp>
      <p:pic>
        <p:nvPicPr>
          <p:cNvPr id="6" name="Graphic 5" descr="Checkmark">
            <a:extLst>
              <a:ext uri="{FF2B5EF4-FFF2-40B4-BE49-F238E27FC236}">
                <a16:creationId xmlns:a16="http://schemas.microsoft.com/office/drawing/2014/main" id="{9106141C-A241-429D-BA32-66DEEB4B869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869584" y="643467"/>
            <a:ext cx="2452830" cy="2452830"/>
          </a:xfrm>
          <a:custGeom>
            <a:avLst/>
            <a:gdLst/>
            <a:ahLst/>
            <a:cxnLst/>
            <a:rect l="l" t="t" r="r" b="b"/>
            <a:pathLst>
              <a:path w="9143998" h="2473607">
                <a:moveTo>
                  <a:pt x="64634" y="0"/>
                </a:moveTo>
                <a:lnTo>
                  <a:pt x="9079363" y="0"/>
                </a:lnTo>
                <a:cubicBezTo>
                  <a:pt x="9115060" y="0"/>
                  <a:pt x="9143998" y="28938"/>
                  <a:pt x="9143998" y="64635"/>
                </a:cubicBezTo>
                <a:lnTo>
                  <a:pt x="9143998" y="2408972"/>
                </a:lnTo>
                <a:cubicBezTo>
                  <a:pt x="9143998" y="2444669"/>
                  <a:pt x="9115060" y="2473607"/>
                  <a:pt x="9079363" y="2473607"/>
                </a:cubicBezTo>
                <a:lnTo>
                  <a:pt x="64634" y="2473607"/>
                </a:lnTo>
                <a:cubicBezTo>
                  <a:pt x="46786" y="2473607"/>
                  <a:pt x="30627" y="2466373"/>
                  <a:pt x="18930" y="2454676"/>
                </a:cubicBezTo>
                <a:lnTo>
                  <a:pt x="0" y="2408974"/>
                </a:lnTo>
                <a:lnTo>
                  <a:pt x="0" y="64633"/>
                </a:lnTo>
                <a:lnTo>
                  <a:pt x="18930" y="18931"/>
                </a:lnTo>
                <a:cubicBezTo>
                  <a:pt x="30627" y="7235"/>
                  <a:pt x="46786" y="0"/>
                  <a:pt x="64634" y="0"/>
                </a:cubicBezTo>
                <a:close/>
              </a:path>
            </a:pathLst>
          </a:custGeom>
        </p:spPr>
      </p:pic>
      <p:sp>
        <p:nvSpPr>
          <p:cNvPr id="15" name="Oval 14">
            <a:extLst>
              <a:ext uri="{FF2B5EF4-FFF2-40B4-BE49-F238E27FC236}">
                <a16:creationId xmlns:a16="http://schemas.microsoft.com/office/drawing/2014/main" id="{DF382E8D-312B-4792-A211-0BDE37F6F5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65562" y="2623216"/>
            <a:ext cx="546100" cy="5461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B9BD5"/>
              </a:solidFill>
              <a:effectLst/>
              <a:uLnTx/>
              <a:uFillTx/>
              <a:latin typeface="Calibri" panose="020F0502020204030204"/>
              <a:ea typeface="+mn-ea"/>
              <a:cs typeface="+mn-cs"/>
            </a:endParaRPr>
          </a:p>
        </p:txBody>
      </p:sp>
      <p:sp>
        <p:nvSpPr>
          <p:cNvPr id="17" name="Arc 16">
            <a:extLst>
              <a:ext uri="{FF2B5EF4-FFF2-40B4-BE49-F238E27FC236}">
                <a16:creationId xmlns:a16="http://schemas.microsoft.com/office/drawing/2014/main" id="{036F9B07-02BE-4BD5-BA9D-E91B8A456B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38539" y="361268"/>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941188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1A80BC-4ADD-451D-A1CB-1ED9A88E6938}"/>
              </a:ext>
            </a:extLst>
          </p:cNvPr>
          <p:cNvSpPr>
            <a:spLocks noGrp="1"/>
          </p:cNvSpPr>
          <p:nvPr>
            <p:ph type="title"/>
          </p:nvPr>
        </p:nvSpPr>
        <p:spPr/>
        <p:txBody>
          <a:bodyPr/>
          <a:lstStyle/>
          <a:p>
            <a:r>
              <a:rPr lang="en-US">
                <a:ea typeface="+mj-lt"/>
                <a:cs typeface="+mj-lt"/>
              </a:rPr>
              <a:t>K-means Clustering</a:t>
            </a:r>
            <a:endParaRPr lang="en-US"/>
          </a:p>
        </p:txBody>
      </p:sp>
      <p:sp>
        <p:nvSpPr>
          <p:cNvPr id="5" name="TextBox 4">
            <a:extLst>
              <a:ext uri="{FF2B5EF4-FFF2-40B4-BE49-F238E27FC236}">
                <a16:creationId xmlns:a16="http://schemas.microsoft.com/office/drawing/2014/main" id="{BE517BC4-E38A-4A45-A3FE-9F2B368C293E}"/>
              </a:ext>
            </a:extLst>
          </p:cNvPr>
          <p:cNvSpPr txBox="1"/>
          <p:nvPr/>
        </p:nvSpPr>
        <p:spPr>
          <a:xfrm>
            <a:off x="501112" y="1573077"/>
            <a:ext cx="7186046"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K-means clustering is a data mining method used to </a:t>
            </a:r>
            <a:r>
              <a:rPr lang="en-US">
                <a:ea typeface="+mn-lt"/>
                <a:cs typeface="+mn-lt"/>
              </a:rPr>
              <a:t>group similar data points together and discover underlying patterns.</a:t>
            </a:r>
            <a:endParaRPr lang="en-US"/>
          </a:p>
        </p:txBody>
      </p:sp>
      <p:sp>
        <p:nvSpPr>
          <p:cNvPr id="8" name="TextBox 7">
            <a:extLst>
              <a:ext uri="{FF2B5EF4-FFF2-40B4-BE49-F238E27FC236}">
                <a16:creationId xmlns:a16="http://schemas.microsoft.com/office/drawing/2014/main" id="{C6084D35-87F5-477A-9A73-CBC1B91F8315}"/>
              </a:ext>
            </a:extLst>
          </p:cNvPr>
          <p:cNvSpPr txBox="1"/>
          <p:nvPr/>
        </p:nvSpPr>
        <p:spPr>
          <a:xfrm>
            <a:off x="501112" y="2593381"/>
            <a:ext cx="7186046"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Workflow:</a:t>
            </a:r>
          </a:p>
          <a:p>
            <a:endParaRPr lang="en-US"/>
          </a:p>
        </p:txBody>
      </p:sp>
      <p:graphicFrame>
        <p:nvGraphicFramePr>
          <p:cNvPr id="9" name="Diagram 9">
            <a:extLst>
              <a:ext uri="{FF2B5EF4-FFF2-40B4-BE49-F238E27FC236}">
                <a16:creationId xmlns:a16="http://schemas.microsoft.com/office/drawing/2014/main" id="{F95FFD6B-F321-4840-AC9E-2200ED32107D}"/>
              </a:ext>
            </a:extLst>
          </p:cNvPr>
          <p:cNvGraphicFramePr/>
          <p:nvPr>
            <p:extLst>
              <p:ext uri="{D42A27DB-BD31-4B8C-83A1-F6EECF244321}">
                <p14:modId xmlns:p14="http://schemas.microsoft.com/office/powerpoint/2010/main" val="1632833173"/>
              </p:ext>
            </p:extLst>
          </p:nvPr>
        </p:nvGraphicFramePr>
        <p:xfrm>
          <a:off x="1988949" y="870490"/>
          <a:ext cx="6812796" cy="390298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99" name="TextBox 198">
            <a:extLst>
              <a:ext uri="{FF2B5EF4-FFF2-40B4-BE49-F238E27FC236}">
                <a16:creationId xmlns:a16="http://schemas.microsoft.com/office/drawing/2014/main" id="{3EBAF009-986B-4C75-BE13-6CA047EB8470}"/>
              </a:ext>
            </a:extLst>
          </p:cNvPr>
          <p:cNvSpPr txBox="1"/>
          <p:nvPr/>
        </p:nvSpPr>
        <p:spPr>
          <a:xfrm>
            <a:off x="501111" y="3626601"/>
            <a:ext cx="7186046"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Result:</a:t>
            </a:r>
          </a:p>
          <a:p>
            <a:endParaRPr lang="en-US"/>
          </a:p>
          <a:p>
            <a:endParaRPr lang="en-US"/>
          </a:p>
        </p:txBody>
      </p:sp>
      <p:pic>
        <p:nvPicPr>
          <p:cNvPr id="16" name="Picture 16" descr="A screenshot of a cell phone&#10;&#10;Description generated with very high confidence">
            <a:extLst>
              <a:ext uri="{FF2B5EF4-FFF2-40B4-BE49-F238E27FC236}">
                <a16:creationId xmlns:a16="http://schemas.microsoft.com/office/drawing/2014/main" id="{63B38BC0-66DD-4EDA-A601-052BC99072F2}"/>
              </a:ext>
            </a:extLst>
          </p:cNvPr>
          <p:cNvPicPr>
            <a:picLocks noChangeAspect="1"/>
          </p:cNvPicPr>
          <p:nvPr/>
        </p:nvPicPr>
        <p:blipFill>
          <a:blip r:embed="rId8"/>
          <a:stretch>
            <a:fillRect/>
          </a:stretch>
        </p:blipFill>
        <p:spPr>
          <a:xfrm>
            <a:off x="1533525" y="3628887"/>
            <a:ext cx="8779668" cy="2064821"/>
          </a:xfrm>
          <a:prstGeom prst="rect">
            <a:avLst/>
          </a:prstGeom>
        </p:spPr>
      </p:pic>
      <p:cxnSp>
        <p:nvCxnSpPr>
          <p:cNvPr id="321" name="Straight Arrow Connector 320">
            <a:extLst>
              <a:ext uri="{FF2B5EF4-FFF2-40B4-BE49-F238E27FC236}">
                <a16:creationId xmlns:a16="http://schemas.microsoft.com/office/drawing/2014/main" id="{5E979D3A-13CF-4FDE-A3BE-9A3325E50B99}"/>
              </a:ext>
            </a:extLst>
          </p:cNvPr>
          <p:cNvCxnSpPr/>
          <p:nvPr/>
        </p:nvCxnSpPr>
        <p:spPr>
          <a:xfrm>
            <a:off x="2066924" y="3888580"/>
            <a:ext cx="809624" cy="1"/>
          </a:xfrm>
          <a:prstGeom prst="straightConnector1">
            <a:avLst/>
          </a:prstGeom>
          <a:ln>
            <a:solidFill>
              <a:srgbClr val="FF0000"/>
            </a:solidFill>
          </a:ln>
        </p:spPr>
        <p:style>
          <a:lnRef idx="3">
            <a:schemeClr val="dk1"/>
          </a:lnRef>
          <a:fillRef idx="0">
            <a:schemeClr val="dk1"/>
          </a:fillRef>
          <a:effectRef idx="2">
            <a:schemeClr val="dk1"/>
          </a:effectRef>
          <a:fontRef idx="minor">
            <a:schemeClr val="tx1"/>
          </a:fontRef>
        </p:style>
      </p:cxnSp>
      <p:cxnSp>
        <p:nvCxnSpPr>
          <p:cNvPr id="324" name="Straight Arrow Connector 323">
            <a:extLst>
              <a:ext uri="{FF2B5EF4-FFF2-40B4-BE49-F238E27FC236}">
                <a16:creationId xmlns:a16="http://schemas.microsoft.com/office/drawing/2014/main" id="{FC14D064-61AC-45B1-AA60-5564475C6DD4}"/>
              </a:ext>
            </a:extLst>
          </p:cNvPr>
          <p:cNvCxnSpPr>
            <a:cxnSpLocks/>
          </p:cNvCxnSpPr>
          <p:nvPr/>
        </p:nvCxnSpPr>
        <p:spPr>
          <a:xfrm>
            <a:off x="6299595" y="3888579"/>
            <a:ext cx="809624" cy="1"/>
          </a:xfrm>
          <a:prstGeom prst="straightConnector1">
            <a:avLst/>
          </a:prstGeom>
          <a:ln>
            <a:solidFill>
              <a:srgbClr val="FF0000"/>
            </a:solidFill>
          </a:ln>
        </p:spPr>
        <p:style>
          <a:lnRef idx="3">
            <a:schemeClr val="dk1"/>
          </a:lnRef>
          <a:fillRef idx="0">
            <a:schemeClr val="dk1"/>
          </a:fillRef>
          <a:effectRef idx="2">
            <a:schemeClr val="dk1"/>
          </a:effectRef>
          <a:fontRef idx="minor">
            <a:schemeClr val="tx1"/>
          </a:fontRef>
        </p:style>
      </p:cxnSp>
      <p:sp>
        <p:nvSpPr>
          <p:cNvPr id="371" name="TextBox 370">
            <a:extLst>
              <a:ext uri="{FF2B5EF4-FFF2-40B4-BE49-F238E27FC236}">
                <a16:creationId xmlns:a16="http://schemas.microsoft.com/office/drawing/2014/main" id="{8BD1D4AB-7055-47A8-B96E-B152AE00A8A9}"/>
              </a:ext>
            </a:extLst>
          </p:cNvPr>
          <p:cNvSpPr txBox="1"/>
          <p:nvPr/>
        </p:nvSpPr>
        <p:spPr>
          <a:xfrm>
            <a:off x="3049050" y="5825927"/>
            <a:ext cx="7995670"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solidFill>
                  <a:srgbClr val="00B050"/>
                </a:solidFill>
              </a:rPr>
              <a:t>Clean    location     comfortable</a:t>
            </a:r>
            <a:r>
              <a:rPr lang="en-US" sz="2400" b="1">
                <a:solidFill>
                  <a:srgbClr val="FF0000"/>
                </a:solidFill>
              </a:rPr>
              <a:t> </a:t>
            </a:r>
          </a:p>
          <a:p>
            <a:endParaRPr lang="en-US"/>
          </a:p>
        </p:txBody>
      </p:sp>
    </p:spTree>
    <p:extLst>
      <p:ext uri="{BB962C8B-B14F-4D97-AF65-F5344CB8AC3E}">
        <p14:creationId xmlns:p14="http://schemas.microsoft.com/office/powerpoint/2010/main" val="34673164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descr="A screenshot of a cell phone&#10;&#10;Description generated with very high confidence">
            <a:extLst>
              <a:ext uri="{FF2B5EF4-FFF2-40B4-BE49-F238E27FC236}">
                <a16:creationId xmlns:a16="http://schemas.microsoft.com/office/drawing/2014/main" id="{1AD72D4E-5C30-489A-A3B2-522F4CBF3434}"/>
              </a:ext>
            </a:extLst>
          </p:cNvPr>
          <p:cNvPicPr>
            <a:picLocks noChangeAspect="1"/>
          </p:cNvPicPr>
          <p:nvPr/>
        </p:nvPicPr>
        <p:blipFill>
          <a:blip r:embed="rId2"/>
          <a:stretch>
            <a:fillRect/>
          </a:stretch>
        </p:blipFill>
        <p:spPr>
          <a:xfrm>
            <a:off x="714036" y="2047702"/>
            <a:ext cx="10155936" cy="558557"/>
          </a:xfrm>
          <a:prstGeom prst="rect">
            <a:avLst/>
          </a:prstGeom>
        </p:spPr>
      </p:pic>
      <p:pic>
        <p:nvPicPr>
          <p:cNvPr id="4" name="Picture 4">
            <a:extLst>
              <a:ext uri="{FF2B5EF4-FFF2-40B4-BE49-F238E27FC236}">
                <a16:creationId xmlns:a16="http://schemas.microsoft.com/office/drawing/2014/main" id="{BEBBB44F-5974-4DA8-ACE3-7D167DCB1196}"/>
              </a:ext>
            </a:extLst>
          </p:cNvPr>
          <p:cNvPicPr>
            <a:picLocks noChangeAspect="1"/>
          </p:cNvPicPr>
          <p:nvPr/>
        </p:nvPicPr>
        <p:blipFill>
          <a:blip r:embed="rId3"/>
          <a:stretch>
            <a:fillRect/>
          </a:stretch>
        </p:blipFill>
        <p:spPr>
          <a:xfrm>
            <a:off x="2405887" y="2790839"/>
            <a:ext cx="2100470" cy="1361115"/>
          </a:xfrm>
          <a:prstGeom prst="rect">
            <a:avLst/>
          </a:prstGeom>
        </p:spPr>
      </p:pic>
      <p:pic>
        <p:nvPicPr>
          <p:cNvPr id="6" name="Picture 6" descr="A screenshot of a cell phone&#10;&#10;Description generated with very high confidence">
            <a:extLst>
              <a:ext uri="{FF2B5EF4-FFF2-40B4-BE49-F238E27FC236}">
                <a16:creationId xmlns:a16="http://schemas.microsoft.com/office/drawing/2014/main" id="{FA1D150D-E4F5-426E-A7BA-5C6CAFC70A1E}"/>
              </a:ext>
            </a:extLst>
          </p:cNvPr>
          <p:cNvPicPr>
            <a:picLocks noChangeAspect="1"/>
          </p:cNvPicPr>
          <p:nvPr/>
        </p:nvPicPr>
        <p:blipFill>
          <a:blip r:embed="rId4"/>
          <a:stretch>
            <a:fillRect/>
          </a:stretch>
        </p:blipFill>
        <p:spPr>
          <a:xfrm>
            <a:off x="4506358" y="2801877"/>
            <a:ext cx="2100470" cy="1339039"/>
          </a:xfrm>
          <a:prstGeom prst="rect">
            <a:avLst/>
          </a:prstGeom>
        </p:spPr>
      </p:pic>
      <p:pic>
        <p:nvPicPr>
          <p:cNvPr id="8" name="Picture 8" descr="A screenshot of a cell phone&#10;&#10;Description generated with very high confidence">
            <a:extLst>
              <a:ext uri="{FF2B5EF4-FFF2-40B4-BE49-F238E27FC236}">
                <a16:creationId xmlns:a16="http://schemas.microsoft.com/office/drawing/2014/main" id="{9B7A889D-71DE-49F4-8D05-C31FB69412B2}"/>
              </a:ext>
            </a:extLst>
          </p:cNvPr>
          <p:cNvPicPr>
            <a:picLocks noChangeAspect="1"/>
          </p:cNvPicPr>
          <p:nvPr/>
        </p:nvPicPr>
        <p:blipFill>
          <a:blip r:embed="rId5"/>
          <a:stretch>
            <a:fillRect/>
          </a:stretch>
        </p:blipFill>
        <p:spPr>
          <a:xfrm>
            <a:off x="6606827" y="2806980"/>
            <a:ext cx="2100470" cy="1328834"/>
          </a:xfrm>
          <a:prstGeom prst="rect">
            <a:avLst/>
          </a:prstGeom>
        </p:spPr>
      </p:pic>
      <p:pic>
        <p:nvPicPr>
          <p:cNvPr id="10" name="Picture 10" descr="A screenshot of a cell phone&#10;&#10;Description generated with high confidence">
            <a:extLst>
              <a:ext uri="{FF2B5EF4-FFF2-40B4-BE49-F238E27FC236}">
                <a16:creationId xmlns:a16="http://schemas.microsoft.com/office/drawing/2014/main" id="{3D1762DF-74F9-456E-821E-B01F0ADACD36}"/>
              </a:ext>
            </a:extLst>
          </p:cNvPr>
          <p:cNvPicPr>
            <a:picLocks noChangeAspect="1"/>
          </p:cNvPicPr>
          <p:nvPr/>
        </p:nvPicPr>
        <p:blipFill>
          <a:blip r:embed="rId6"/>
          <a:stretch>
            <a:fillRect/>
          </a:stretch>
        </p:blipFill>
        <p:spPr>
          <a:xfrm>
            <a:off x="835610" y="4548804"/>
            <a:ext cx="5539410" cy="477674"/>
          </a:xfrm>
          <a:prstGeom prst="rect">
            <a:avLst/>
          </a:prstGeom>
        </p:spPr>
      </p:pic>
      <p:pic>
        <p:nvPicPr>
          <p:cNvPr id="12" name="Picture 12" descr="A screenshot of a cell phone&#10;&#10;Description generated with very high confidence">
            <a:extLst>
              <a:ext uri="{FF2B5EF4-FFF2-40B4-BE49-F238E27FC236}">
                <a16:creationId xmlns:a16="http://schemas.microsoft.com/office/drawing/2014/main" id="{FA077EB1-583A-4232-B2DC-A29F859EE21A}"/>
              </a:ext>
            </a:extLst>
          </p:cNvPr>
          <p:cNvPicPr>
            <a:picLocks noChangeAspect="1"/>
          </p:cNvPicPr>
          <p:nvPr/>
        </p:nvPicPr>
        <p:blipFill>
          <a:blip r:embed="rId7"/>
          <a:stretch>
            <a:fillRect/>
          </a:stretch>
        </p:blipFill>
        <p:spPr>
          <a:xfrm>
            <a:off x="6864940" y="5346394"/>
            <a:ext cx="2113722" cy="1402911"/>
          </a:xfrm>
          <a:prstGeom prst="rect">
            <a:avLst/>
          </a:prstGeom>
        </p:spPr>
      </p:pic>
      <p:pic>
        <p:nvPicPr>
          <p:cNvPr id="14" name="Picture 14" descr="A screenshot of a cell phone&#10;&#10;Description generated with very high confidence">
            <a:extLst>
              <a:ext uri="{FF2B5EF4-FFF2-40B4-BE49-F238E27FC236}">
                <a16:creationId xmlns:a16="http://schemas.microsoft.com/office/drawing/2014/main" id="{4ED61E27-CBE4-45AD-B7EC-EC56EC994569}"/>
              </a:ext>
            </a:extLst>
          </p:cNvPr>
          <p:cNvPicPr>
            <a:picLocks noChangeAspect="1"/>
          </p:cNvPicPr>
          <p:nvPr/>
        </p:nvPicPr>
        <p:blipFill>
          <a:blip r:embed="rId8"/>
          <a:stretch>
            <a:fillRect/>
          </a:stretch>
        </p:blipFill>
        <p:spPr>
          <a:xfrm>
            <a:off x="4704836" y="5346385"/>
            <a:ext cx="2160105" cy="1396303"/>
          </a:xfrm>
          <a:prstGeom prst="rect">
            <a:avLst/>
          </a:prstGeom>
        </p:spPr>
      </p:pic>
      <p:pic>
        <p:nvPicPr>
          <p:cNvPr id="16" name="Picture 16" descr="A screenshot of a cell phone&#10;&#10;Description generated with very high confidence">
            <a:extLst>
              <a:ext uri="{FF2B5EF4-FFF2-40B4-BE49-F238E27FC236}">
                <a16:creationId xmlns:a16="http://schemas.microsoft.com/office/drawing/2014/main" id="{49C8B738-C06B-4AEB-A88B-4BFB6C777D63}"/>
              </a:ext>
            </a:extLst>
          </p:cNvPr>
          <p:cNvPicPr>
            <a:picLocks noChangeAspect="1"/>
          </p:cNvPicPr>
          <p:nvPr/>
        </p:nvPicPr>
        <p:blipFill>
          <a:blip r:embed="rId9"/>
          <a:stretch>
            <a:fillRect/>
          </a:stretch>
        </p:blipFill>
        <p:spPr>
          <a:xfrm>
            <a:off x="2544732" y="5344382"/>
            <a:ext cx="2166731" cy="1400309"/>
          </a:xfrm>
          <a:prstGeom prst="rect">
            <a:avLst/>
          </a:prstGeom>
        </p:spPr>
      </p:pic>
      <p:sp>
        <p:nvSpPr>
          <p:cNvPr id="31" name="TextBox 30">
            <a:extLst>
              <a:ext uri="{FF2B5EF4-FFF2-40B4-BE49-F238E27FC236}">
                <a16:creationId xmlns:a16="http://schemas.microsoft.com/office/drawing/2014/main" id="{CF1E11B2-5C8B-454F-82A7-581AB96DBC65}"/>
              </a:ext>
            </a:extLst>
          </p:cNvPr>
          <p:cNvSpPr txBox="1"/>
          <p:nvPr/>
        </p:nvSpPr>
        <p:spPr>
          <a:xfrm>
            <a:off x="560916" y="1585405"/>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Comment level</a:t>
            </a:r>
          </a:p>
        </p:txBody>
      </p:sp>
      <p:sp>
        <p:nvSpPr>
          <p:cNvPr id="32" name="TextBox 31">
            <a:extLst>
              <a:ext uri="{FF2B5EF4-FFF2-40B4-BE49-F238E27FC236}">
                <a16:creationId xmlns:a16="http://schemas.microsoft.com/office/drawing/2014/main" id="{6C8C7672-895B-4548-AD27-4A8E874EC394}"/>
              </a:ext>
            </a:extLst>
          </p:cNvPr>
          <p:cNvSpPr txBox="1"/>
          <p:nvPr/>
        </p:nvSpPr>
        <p:spPr>
          <a:xfrm>
            <a:off x="715898" y="4111163"/>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Sentence level</a:t>
            </a:r>
          </a:p>
        </p:txBody>
      </p:sp>
      <p:sp>
        <p:nvSpPr>
          <p:cNvPr id="9" name="Title 1">
            <a:extLst>
              <a:ext uri="{FF2B5EF4-FFF2-40B4-BE49-F238E27FC236}">
                <a16:creationId xmlns:a16="http://schemas.microsoft.com/office/drawing/2014/main" id="{4E3B8F7B-DD2D-4D76-B53B-73BCA91693A5}"/>
              </a:ext>
            </a:extLst>
          </p:cNvPr>
          <p:cNvSpPr txBox="1">
            <a:spLocks/>
          </p:cNvSpPr>
          <p:nvPr/>
        </p:nvSpPr>
        <p:spPr>
          <a:xfrm>
            <a:off x="400669" y="-9336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 </a:t>
            </a:r>
            <a:r>
              <a:rPr lang="en-US" altLang="zh-CN"/>
              <a:t>S</a:t>
            </a:r>
            <a:r>
              <a:rPr lang="en-US"/>
              <a:t>entiment </a:t>
            </a:r>
            <a:r>
              <a:rPr lang="en-US" altLang="zh-CN"/>
              <a:t>P</a:t>
            </a:r>
            <a:r>
              <a:rPr lang="en-US"/>
              <a:t>olarity for </a:t>
            </a:r>
            <a:r>
              <a:rPr lang="en-US" altLang="zh-CN"/>
              <a:t>R</a:t>
            </a:r>
            <a:r>
              <a:rPr lang="en-US"/>
              <a:t>eviews--Bigram</a:t>
            </a:r>
          </a:p>
        </p:txBody>
      </p:sp>
      <p:pic>
        <p:nvPicPr>
          <p:cNvPr id="11" name="Picture 12">
            <a:extLst>
              <a:ext uri="{FF2B5EF4-FFF2-40B4-BE49-F238E27FC236}">
                <a16:creationId xmlns:a16="http://schemas.microsoft.com/office/drawing/2014/main" id="{4CF7747C-D0AA-49C9-9F72-E1687F068D81}"/>
              </a:ext>
            </a:extLst>
          </p:cNvPr>
          <p:cNvPicPr>
            <a:picLocks noChangeAspect="1"/>
          </p:cNvPicPr>
          <p:nvPr/>
        </p:nvPicPr>
        <p:blipFill>
          <a:blip r:embed="rId10"/>
          <a:stretch>
            <a:fillRect/>
          </a:stretch>
        </p:blipFill>
        <p:spPr>
          <a:xfrm>
            <a:off x="630264" y="1171401"/>
            <a:ext cx="7450810" cy="298366"/>
          </a:xfrm>
          <a:prstGeom prst="rect">
            <a:avLst/>
          </a:prstGeom>
        </p:spPr>
      </p:pic>
    </p:spTree>
    <p:extLst>
      <p:ext uri="{BB962C8B-B14F-4D97-AF65-F5344CB8AC3E}">
        <p14:creationId xmlns:p14="http://schemas.microsoft.com/office/powerpoint/2010/main" val="10401654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8" descr="A close up of text on a black background&#10;&#10;Description generated with very high confidence">
            <a:extLst>
              <a:ext uri="{FF2B5EF4-FFF2-40B4-BE49-F238E27FC236}">
                <a16:creationId xmlns:a16="http://schemas.microsoft.com/office/drawing/2014/main" id="{0012D681-9A45-4C1A-B74A-CEB86C246CD6}"/>
              </a:ext>
            </a:extLst>
          </p:cNvPr>
          <p:cNvPicPr>
            <a:picLocks noChangeAspect="1"/>
          </p:cNvPicPr>
          <p:nvPr/>
        </p:nvPicPr>
        <p:blipFill>
          <a:blip r:embed="rId2"/>
          <a:stretch>
            <a:fillRect/>
          </a:stretch>
        </p:blipFill>
        <p:spPr>
          <a:xfrm>
            <a:off x="733816" y="1500072"/>
            <a:ext cx="1055436" cy="1928192"/>
          </a:xfrm>
          <a:prstGeom prst="rect">
            <a:avLst/>
          </a:prstGeom>
        </p:spPr>
      </p:pic>
      <p:pic>
        <p:nvPicPr>
          <p:cNvPr id="20" name="Picture 20" descr="A close up of text on a white background&#10;&#10;Description generated with very high confidence">
            <a:extLst>
              <a:ext uri="{FF2B5EF4-FFF2-40B4-BE49-F238E27FC236}">
                <a16:creationId xmlns:a16="http://schemas.microsoft.com/office/drawing/2014/main" id="{DDF77DB6-4255-4DD8-983D-BC5E62A4F731}"/>
              </a:ext>
            </a:extLst>
          </p:cNvPr>
          <p:cNvPicPr>
            <a:picLocks noChangeAspect="1"/>
          </p:cNvPicPr>
          <p:nvPr/>
        </p:nvPicPr>
        <p:blipFill>
          <a:blip r:embed="rId3"/>
          <a:stretch>
            <a:fillRect/>
          </a:stretch>
        </p:blipFill>
        <p:spPr>
          <a:xfrm>
            <a:off x="1894325" y="1499086"/>
            <a:ext cx="2040836" cy="1870532"/>
          </a:xfrm>
          <a:prstGeom prst="rect">
            <a:avLst/>
          </a:prstGeom>
        </p:spPr>
      </p:pic>
      <p:pic>
        <p:nvPicPr>
          <p:cNvPr id="22" name="Picture 22" descr="A close up of text on a white background&#10;&#10;Description generated with very high confidence">
            <a:extLst>
              <a:ext uri="{FF2B5EF4-FFF2-40B4-BE49-F238E27FC236}">
                <a16:creationId xmlns:a16="http://schemas.microsoft.com/office/drawing/2014/main" id="{89D1650C-75BA-4063-AF71-9E6B871B38AB}"/>
              </a:ext>
            </a:extLst>
          </p:cNvPr>
          <p:cNvPicPr>
            <a:picLocks noChangeAspect="1"/>
          </p:cNvPicPr>
          <p:nvPr/>
        </p:nvPicPr>
        <p:blipFill>
          <a:blip r:embed="rId4"/>
          <a:stretch>
            <a:fillRect/>
          </a:stretch>
        </p:blipFill>
        <p:spPr>
          <a:xfrm>
            <a:off x="3994793" y="1498127"/>
            <a:ext cx="1994453" cy="1879074"/>
          </a:xfrm>
          <a:prstGeom prst="rect">
            <a:avLst/>
          </a:prstGeom>
        </p:spPr>
      </p:pic>
      <p:pic>
        <p:nvPicPr>
          <p:cNvPr id="24" name="Picture 24" descr="A close up of text on a black background&#10;&#10;Description generated with very high confidence">
            <a:extLst>
              <a:ext uri="{FF2B5EF4-FFF2-40B4-BE49-F238E27FC236}">
                <a16:creationId xmlns:a16="http://schemas.microsoft.com/office/drawing/2014/main" id="{C0AE4A2C-AE72-48B8-AE5F-57734A4BA2E4}"/>
              </a:ext>
            </a:extLst>
          </p:cNvPr>
          <p:cNvPicPr>
            <a:picLocks noChangeAspect="1"/>
          </p:cNvPicPr>
          <p:nvPr/>
        </p:nvPicPr>
        <p:blipFill>
          <a:blip r:embed="rId5"/>
          <a:stretch>
            <a:fillRect/>
          </a:stretch>
        </p:blipFill>
        <p:spPr>
          <a:xfrm>
            <a:off x="787360" y="4726093"/>
            <a:ext cx="1159674" cy="1853184"/>
          </a:xfrm>
          <a:prstGeom prst="rect">
            <a:avLst/>
          </a:prstGeom>
        </p:spPr>
      </p:pic>
      <p:pic>
        <p:nvPicPr>
          <p:cNvPr id="26" name="Picture 26" descr="A close up of text on a white background&#10;&#10;Description generated with very high confidence">
            <a:extLst>
              <a:ext uri="{FF2B5EF4-FFF2-40B4-BE49-F238E27FC236}">
                <a16:creationId xmlns:a16="http://schemas.microsoft.com/office/drawing/2014/main" id="{9288C747-A5B1-4C21-93AB-35FE36D9ABC9}"/>
              </a:ext>
            </a:extLst>
          </p:cNvPr>
          <p:cNvPicPr>
            <a:picLocks noChangeAspect="1"/>
          </p:cNvPicPr>
          <p:nvPr/>
        </p:nvPicPr>
        <p:blipFill>
          <a:blip r:embed="rId6"/>
          <a:stretch>
            <a:fillRect/>
          </a:stretch>
        </p:blipFill>
        <p:spPr>
          <a:xfrm>
            <a:off x="1946317" y="4725888"/>
            <a:ext cx="2054352" cy="1859689"/>
          </a:xfrm>
          <a:prstGeom prst="rect">
            <a:avLst/>
          </a:prstGeom>
        </p:spPr>
      </p:pic>
      <p:pic>
        <p:nvPicPr>
          <p:cNvPr id="28" name="Picture 28" descr="A close up of text on a white background&#10;&#10;Description generated with very high confidence">
            <a:extLst>
              <a:ext uri="{FF2B5EF4-FFF2-40B4-BE49-F238E27FC236}">
                <a16:creationId xmlns:a16="http://schemas.microsoft.com/office/drawing/2014/main" id="{12E3FEDD-7BFF-40B6-80DC-B8D0A6845523}"/>
              </a:ext>
            </a:extLst>
          </p:cNvPr>
          <p:cNvPicPr>
            <a:picLocks noChangeAspect="1"/>
          </p:cNvPicPr>
          <p:nvPr/>
        </p:nvPicPr>
        <p:blipFill>
          <a:blip r:embed="rId7"/>
          <a:stretch>
            <a:fillRect/>
          </a:stretch>
        </p:blipFill>
        <p:spPr>
          <a:xfrm>
            <a:off x="3976285" y="4726500"/>
            <a:ext cx="1987296" cy="1870659"/>
          </a:xfrm>
          <a:prstGeom prst="rect">
            <a:avLst/>
          </a:prstGeom>
        </p:spPr>
      </p:pic>
      <p:sp>
        <p:nvSpPr>
          <p:cNvPr id="30" name="TextBox 29">
            <a:extLst>
              <a:ext uri="{FF2B5EF4-FFF2-40B4-BE49-F238E27FC236}">
                <a16:creationId xmlns:a16="http://schemas.microsoft.com/office/drawing/2014/main" id="{EF6BAB55-6B53-474B-95A7-3C5A07616553}"/>
              </a:ext>
            </a:extLst>
          </p:cNvPr>
          <p:cNvSpPr txBox="1"/>
          <p:nvPr/>
        </p:nvSpPr>
        <p:spPr>
          <a:xfrm>
            <a:off x="737616" y="3626781"/>
            <a:ext cx="5492496"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a:t>Bigram                  </a:t>
            </a:r>
            <a:r>
              <a:rPr lang="en-US" sz="1100">
                <a:ea typeface="+mn-lt"/>
                <a:cs typeface="+mn-lt"/>
              </a:rPr>
              <a:t> bigram_measures.raw_freq</a:t>
            </a:r>
            <a:r>
              <a:rPr lang="en-US" sz="1100"/>
              <a:t>           bigram</a:t>
            </a:r>
            <a:r>
              <a:rPr lang="en-US" sz="1100">
                <a:ea typeface="+mn-lt"/>
                <a:cs typeface="+mn-lt"/>
              </a:rPr>
              <a:t>_measures.pmi</a:t>
            </a:r>
            <a:r>
              <a:rPr lang="en-US" sz="1100"/>
              <a:t>     </a:t>
            </a:r>
          </a:p>
        </p:txBody>
      </p:sp>
      <p:sp>
        <p:nvSpPr>
          <p:cNvPr id="31" name="TextBox 30">
            <a:extLst>
              <a:ext uri="{FF2B5EF4-FFF2-40B4-BE49-F238E27FC236}">
                <a16:creationId xmlns:a16="http://schemas.microsoft.com/office/drawing/2014/main" id="{CF1E11B2-5C8B-454F-82A7-581AB96DBC65}"/>
              </a:ext>
            </a:extLst>
          </p:cNvPr>
          <p:cNvSpPr txBox="1"/>
          <p:nvPr/>
        </p:nvSpPr>
        <p:spPr>
          <a:xfrm>
            <a:off x="715899" y="97193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Comment level</a:t>
            </a:r>
          </a:p>
        </p:txBody>
      </p:sp>
      <p:sp>
        <p:nvSpPr>
          <p:cNvPr id="32" name="TextBox 31">
            <a:extLst>
              <a:ext uri="{FF2B5EF4-FFF2-40B4-BE49-F238E27FC236}">
                <a16:creationId xmlns:a16="http://schemas.microsoft.com/office/drawing/2014/main" id="{6C8C7672-895B-4548-AD27-4A8E874EC394}"/>
              </a:ext>
            </a:extLst>
          </p:cNvPr>
          <p:cNvSpPr txBox="1"/>
          <p:nvPr/>
        </p:nvSpPr>
        <p:spPr>
          <a:xfrm>
            <a:off x="715898" y="4076149"/>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Sentence level</a:t>
            </a:r>
          </a:p>
        </p:txBody>
      </p:sp>
      <mc:AlternateContent xmlns:mc="http://schemas.openxmlformats.org/markup-compatibility/2006" xmlns:p14="http://schemas.microsoft.com/office/powerpoint/2010/main">
        <mc:Choice Requires="p14">
          <p:contentPart p14:bwMode="auto" r:id="rId8">
            <p14:nvContentPartPr>
              <p14:cNvPr id="34" name="Ink 33">
                <a:extLst>
                  <a:ext uri="{FF2B5EF4-FFF2-40B4-BE49-F238E27FC236}">
                    <a16:creationId xmlns:a16="http://schemas.microsoft.com/office/drawing/2014/main" id="{0E8F639B-7560-4C42-B08C-87DD330BD2B5}"/>
                  </a:ext>
                </a:extLst>
              </p14:cNvPr>
              <p14:cNvContentPartPr/>
              <p14:nvPr/>
            </p14:nvContentPartPr>
            <p14:xfrm>
              <a:off x="845608" y="2558011"/>
              <a:ext cx="838200" cy="9525"/>
            </p14:xfrm>
          </p:contentPart>
        </mc:Choice>
        <mc:Fallback xmlns="">
          <p:pic>
            <p:nvPicPr>
              <p:cNvPr id="34" name="Ink 33">
                <a:extLst>
                  <a:ext uri="{FF2B5EF4-FFF2-40B4-BE49-F238E27FC236}">
                    <a16:creationId xmlns:a16="http://schemas.microsoft.com/office/drawing/2014/main" id="{0E8F639B-7560-4C42-B08C-87DD330BD2B5}"/>
                  </a:ext>
                </a:extLst>
              </p:cNvPr>
              <p:cNvPicPr/>
              <p:nvPr/>
            </p:nvPicPr>
            <p:blipFill>
              <a:blip r:embed="rId9"/>
              <a:stretch>
                <a:fillRect/>
              </a:stretch>
            </p:blipFill>
            <p:spPr>
              <a:xfrm>
                <a:off x="836614" y="2539694"/>
                <a:ext cx="855827" cy="45427"/>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35" name="Ink 34">
                <a:extLst>
                  <a:ext uri="{FF2B5EF4-FFF2-40B4-BE49-F238E27FC236}">
                    <a16:creationId xmlns:a16="http://schemas.microsoft.com/office/drawing/2014/main" id="{F1E966F1-879E-4F73-8DB2-729DF59B3E11}"/>
                  </a:ext>
                </a:extLst>
              </p14:cNvPr>
              <p14:cNvContentPartPr/>
              <p14:nvPr/>
            </p14:nvContentPartPr>
            <p14:xfrm>
              <a:off x="4054475" y="1711344"/>
              <a:ext cx="838200" cy="9525"/>
            </p14:xfrm>
          </p:contentPart>
        </mc:Choice>
        <mc:Fallback xmlns="">
          <p:pic>
            <p:nvPicPr>
              <p:cNvPr id="35" name="Ink 34">
                <a:extLst>
                  <a:ext uri="{FF2B5EF4-FFF2-40B4-BE49-F238E27FC236}">
                    <a16:creationId xmlns:a16="http://schemas.microsoft.com/office/drawing/2014/main" id="{F1E966F1-879E-4F73-8DB2-729DF59B3E11}"/>
                  </a:ext>
                </a:extLst>
              </p:cNvPr>
              <p:cNvPicPr/>
              <p:nvPr/>
            </p:nvPicPr>
            <p:blipFill>
              <a:blip r:embed="rId9"/>
              <a:stretch>
                <a:fillRect/>
              </a:stretch>
            </p:blipFill>
            <p:spPr>
              <a:xfrm>
                <a:off x="4045481" y="1693027"/>
                <a:ext cx="855827" cy="45427"/>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5" name="Ink 24">
                <a:extLst>
                  <a:ext uri="{FF2B5EF4-FFF2-40B4-BE49-F238E27FC236}">
                    <a16:creationId xmlns:a16="http://schemas.microsoft.com/office/drawing/2014/main" id="{C9438DDD-0821-4844-AF53-C71886D3E573}"/>
                  </a:ext>
                </a:extLst>
              </p14:cNvPr>
              <p14:cNvContentPartPr/>
              <p14:nvPr/>
            </p14:nvContentPartPr>
            <p14:xfrm>
              <a:off x="2052107" y="6033577"/>
              <a:ext cx="838200" cy="9525"/>
            </p14:xfrm>
          </p:contentPart>
        </mc:Choice>
        <mc:Fallback xmlns="">
          <p:pic>
            <p:nvPicPr>
              <p:cNvPr id="25" name="Ink 24">
                <a:extLst>
                  <a:ext uri="{FF2B5EF4-FFF2-40B4-BE49-F238E27FC236}">
                    <a16:creationId xmlns:a16="http://schemas.microsoft.com/office/drawing/2014/main" id="{C9438DDD-0821-4844-AF53-C71886D3E573}"/>
                  </a:ext>
                </a:extLst>
              </p:cNvPr>
              <p:cNvPicPr/>
              <p:nvPr/>
            </p:nvPicPr>
            <p:blipFill>
              <a:blip r:embed="rId9"/>
              <a:stretch>
                <a:fillRect/>
              </a:stretch>
            </p:blipFill>
            <p:spPr>
              <a:xfrm>
                <a:off x="2043113" y="6015260"/>
                <a:ext cx="855827" cy="45427"/>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7" name="Ink 26">
                <a:extLst>
                  <a:ext uri="{FF2B5EF4-FFF2-40B4-BE49-F238E27FC236}">
                    <a16:creationId xmlns:a16="http://schemas.microsoft.com/office/drawing/2014/main" id="{1E9279E6-5B76-4953-A28D-7BA1D663E76F}"/>
                  </a:ext>
                </a:extLst>
              </p14:cNvPr>
              <p14:cNvContentPartPr/>
              <p14:nvPr/>
            </p14:nvContentPartPr>
            <p14:xfrm>
              <a:off x="862541" y="5737244"/>
              <a:ext cx="838200" cy="9525"/>
            </p14:xfrm>
          </p:contentPart>
        </mc:Choice>
        <mc:Fallback xmlns="">
          <p:pic>
            <p:nvPicPr>
              <p:cNvPr id="27" name="Ink 26">
                <a:extLst>
                  <a:ext uri="{FF2B5EF4-FFF2-40B4-BE49-F238E27FC236}">
                    <a16:creationId xmlns:a16="http://schemas.microsoft.com/office/drawing/2014/main" id="{1E9279E6-5B76-4953-A28D-7BA1D663E76F}"/>
                  </a:ext>
                </a:extLst>
              </p:cNvPr>
              <p:cNvPicPr/>
              <p:nvPr/>
            </p:nvPicPr>
            <p:blipFill>
              <a:blip r:embed="rId9"/>
              <a:stretch>
                <a:fillRect/>
              </a:stretch>
            </p:blipFill>
            <p:spPr>
              <a:xfrm>
                <a:off x="853547" y="5718927"/>
                <a:ext cx="855827" cy="45427"/>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36" name="Ink 35">
                <a:extLst>
                  <a:ext uri="{FF2B5EF4-FFF2-40B4-BE49-F238E27FC236}">
                    <a16:creationId xmlns:a16="http://schemas.microsoft.com/office/drawing/2014/main" id="{9E50E25A-3AA8-4B2E-9A51-22A2C886D3E6}"/>
                  </a:ext>
                </a:extLst>
              </p14:cNvPr>
              <p14:cNvContentPartPr/>
              <p14:nvPr/>
            </p14:nvContentPartPr>
            <p14:xfrm>
              <a:off x="4088340" y="4932910"/>
              <a:ext cx="838200" cy="9525"/>
            </p14:xfrm>
          </p:contentPart>
        </mc:Choice>
        <mc:Fallback xmlns="">
          <p:pic>
            <p:nvPicPr>
              <p:cNvPr id="36" name="Ink 35">
                <a:extLst>
                  <a:ext uri="{FF2B5EF4-FFF2-40B4-BE49-F238E27FC236}">
                    <a16:creationId xmlns:a16="http://schemas.microsoft.com/office/drawing/2014/main" id="{9E50E25A-3AA8-4B2E-9A51-22A2C886D3E6}"/>
                  </a:ext>
                </a:extLst>
              </p:cNvPr>
              <p:cNvPicPr/>
              <p:nvPr/>
            </p:nvPicPr>
            <p:blipFill>
              <a:blip r:embed="rId9"/>
              <a:stretch>
                <a:fillRect/>
              </a:stretch>
            </p:blipFill>
            <p:spPr>
              <a:xfrm>
                <a:off x="4079346" y="4914593"/>
                <a:ext cx="855827" cy="45427"/>
              </a:xfrm>
              <a:prstGeom prst="rect">
                <a:avLst/>
              </a:prstGeom>
            </p:spPr>
          </p:pic>
        </mc:Fallback>
      </mc:AlternateContent>
      <p:sp>
        <p:nvSpPr>
          <p:cNvPr id="9" name="Title 1">
            <a:extLst>
              <a:ext uri="{FF2B5EF4-FFF2-40B4-BE49-F238E27FC236}">
                <a16:creationId xmlns:a16="http://schemas.microsoft.com/office/drawing/2014/main" id="{2A681A9C-A905-4C27-BBF5-5F1149C468A8}"/>
              </a:ext>
            </a:extLst>
          </p:cNvPr>
          <p:cNvSpPr txBox="1">
            <a:spLocks/>
          </p:cNvSpPr>
          <p:nvPr/>
        </p:nvSpPr>
        <p:spPr>
          <a:xfrm>
            <a:off x="374839" y="-112738"/>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 </a:t>
            </a:r>
            <a:r>
              <a:rPr lang="en-US" altLang="zh-CN"/>
              <a:t>S</a:t>
            </a:r>
            <a:r>
              <a:rPr lang="en-US"/>
              <a:t>entiment </a:t>
            </a:r>
            <a:r>
              <a:rPr lang="en-US" altLang="zh-CN"/>
              <a:t>P</a:t>
            </a:r>
            <a:r>
              <a:rPr lang="en-US"/>
              <a:t>olarity for </a:t>
            </a:r>
            <a:r>
              <a:rPr lang="en-US" altLang="zh-CN"/>
              <a:t>R</a:t>
            </a:r>
            <a:r>
              <a:rPr lang="en-US"/>
              <a:t>eviews--Bigram</a:t>
            </a:r>
          </a:p>
        </p:txBody>
      </p:sp>
      <p:pic>
        <p:nvPicPr>
          <p:cNvPr id="15" name="Picture 16">
            <a:extLst>
              <a:ext uri="{FF2B5EF4-FFF2-40B4-BE49-F238E27FC236}">
                <a16:creationId xmlns:a16="http://schemas.microsoft.com/office/drawing/2014/main" id="{64525678-12C0-4A51-A783-71B27C820DD6}"/>
              </a:ext>
            </a:extLst>
          </p:cNvPr>
          <p:cNvPicPr>
            <a:picLocks noChangeAspect="1"/>
          </p:cNvPicPr>
          <p:nvPr/>
        </p:nvPicPr>
        <p:blipFill>
          <a:blip r:embed="rId14"/>
          <a:stretch>
            <a:fillRect/>
          </a:stretch>
        </p:blipFill>
        <p:spPr>
          <a:xfrm>
            <a:off x="6284563" y="1620074"/>
            <a:ext cx="3691968" cy="239801"/>
          </a:xfrm>
          <a:prstGeom prst="rect">
            <a:avLst/>
          </a:prstGeom>
        </p:spPr>
      </p:pic>
      <p:pic>
        <p:nvPicPr>
          <p:cNvPr id="39" name="Picture 16">
            <a:extLst>
              <a:ext uri="{FF2B5EF4-FFF2-40B4-BE49-F238E27FC236}">
                <a16:creationId xmlns:a16="http://schemas.microsoft.com/office/drawing/2014/main" id="{668B4920-2CCB-478B-A228-7951C8D871EE}"/>
              </a:ext>
            </a:extLst>
          </p:cNvPr>
          <p:cNvPicPr>
            <a:picLocks noChangeAspect="1"/>
          </p:cNvPicPr>
          <p:nvPr/>
        </p:nvPicPr>
        <p:blipFill>
          <a:blip r:embed="rId14"/>
          <a:stretch>
            <a:fillRect/>
          </a:stretch>
        </p:blipFill>
        <p:spPr>
          <a:xfrm>
            <a:off x="6250409" y="6417874"/>
            <a:ext cx="3457485" cy="196822"/>
          </a:xfrm>
          <a:prstGeom prst="rect">
            <a:avLst/>
          </a:prstGeom>
        </p:spPr>
      </p:pic>
      <p:pic>
        <p:nvPicPr>
          <p:cNvPr id="19" name="Picture 20">
            <a:extLst>
              <a:ext uri="{FF2B5EF4-FFF2-40B4-BE49-F238E27FC236}">
                <a16:creationId xmlns:a16="http://schemas.microsoft.com/office/drawing/2014/main" id="{C45E6EB5-00F7-42B9-918E-150CE9F32109}"/>
              </a:ext>
            </a:extLst>
          </p:cNvPr>
          <p:cNvPicPr>
            <a:picLocks noChangeAspect="1"/>
          </p:cNvPicPr>
          <p:nvPr/>
        </p:nvPicPr>
        <p:blipFill>
          <a:blip r:embed="rId15"/>
          <a:stretch>
            <a:fillRect/>
          </a:stretch>
        </p:blipFill>
        <p:spPr>
          <a:xfrm>
            <a:off x="6243953" y="6223949"/>
            <a:ext cx="3780366" cy="199510"/>
          </a:xfrm>
          <a:prstGeom prst="rect">
            <a:avLst/>
          </a:prstGeom>
        </p:spPr>
      </p:pic>
      <p:pic>
        <p:nvPicPr>
          <p:cNvPr id="40" name="Picture 40">
            <a:extLst>
              <a:ext uri="{FF2B5EF4-FFF2-40B4-BE49-F238E27FC236}">
                <a16:creationId xmlns:a16="http://schemas.microsoft.com/office/drawing/2014/main" id="{BF9F6E74-BD44-4BBB-BE00-BE402FF478B0}"/>
              </a:ext>
            </a:extLst>
          </p:cNvPr>
          <p:cNvPicPr>
            <a:picLocks noChangeAspect="1"/>
          </p:cNvPicPr>
          <p:nvPr/>
        </p:nvPicPr>
        <p:blipFill>
          <a:blip r:embed="rId16"/>
          <a:stretch>
            <a:fillRect/>
          </a:stretch>
        </p:blipFill>
        <p:spPr>
          <a:xfrm>
            <a:off x="6250412" y="5791631"/>
            <a:ext cx="1823990" cy="240511"/>
          </a:xfrm>
          <a:prstGeom prst="rect">
            <a:avLst/>
          </a:prstGeom>
        </p:spPr>
      </p:pic>
      <p:pic>
        <p:nvPicPr>
          <p:cNvPr id="42" name="Picture 42">
            <a:extLst>
              <a:ext uri="{FF2B5EF4-FFF2-40B4-BE49-F238E27FC236}">
                <a16:creationId xmlns:a16="http://schemas.microsoft.com/office/drawing/2014/main" id="{437D979D-74D2-4DCF-95C4-0D8AADFBCD83}"/>
              </a:ext>
            </a:extLst>
          </p:cNvPr>
          <p:cNvPicPr>
            <a:picLocks noChangeAspect="1"/>
          </p:cNvPicPr>
          <p:nvPr/>
        </p:nvPicPr>
        <p:blipFill>
          <a:blip r:embed="rId16"/>
          <a:stretch>
            <a:fillRect/>
          </a:stretch>
        </p:blipFill>
        <p:spPr>
          <a:xfrm>
            <a:off x="6288794" y="1359332"/>
            <a:ext cx="2008610" cy="260099"/>
          </a:xfrm>
          <a:prstGeom prst="rect">
            <a:avLst/>
          </a:prstGeom>
        </p:spPr>
      </p:pic>
      <mc:AlternateContent xmlns:mc="http://schemas.openxmlformats.org/markup-compatibility/2006" xmlns:p14="http://schemas.microsoft.com/office/powerpoint/2010/main">
        <mc:Choice Requires="p14">
          <p:contentPart p14:bwMode="auto" r:id="rId17">
            <p14:nvContentPartPr>
              <p14:cNvPr id="49" name="Ink 48">
                <a:extLst>
                  <a:ext uri="{FF2B5EF4-FFF2-40B4-BE49-F238E27FC236}">
                    <a16:creationId xmlns:a16="http://schemas.microsoft.com/office/drawing/2014/main" id="{A88A03C9-BA96-4C53-9DDD-EC1D71A7953F}"/>
                  </a:ext>
                </a:extLst>
              </p14:cNvPr>
              <p14:cNvContentPartPr/>
              <p14:nvPr/>
            </p14:nvContentPartPr>
            <p14:xfrm>
              <a:off x="4054475" y="1987581"/>
              <a:ext cx="1019174" cy="9525"/>
            </p14:xfrm>
          </p:contentPart>
        </mc:Choice>
        <mc:Fallback xmlns="">
          <p:pic>
            <p:nvPicPr>
              <p:cNvPr id="49" name="Ink 48">
                <a:extLst>
                  <a:ext uri="{FF2B5EF4-FFF2-40B4-BE49-F238E27FC236}">
                    <a16:creationId xmlns:a16="http://schemas.microsoft.com/office/drawing/2014/main" id="{A88A03C9-BA96-4C53-9DDD-EC1D71A7953F}"/>
                  </a:ext>
                </a:extLst>
              </p:cNvPr>
              <p:cNvPicPr/>
              <p:nvPr/>
            </p:nvPicPr>
            <p:blipFill>
              <a:blip r:embed="rId18"/>
              <a:stretch>
                <a:fillRect/>
              </a:stretch>
            </p:blipFill>
            <p:spPr>
              <a:xfrm>
                <a:off x="4045453" y="1969264"/>
                <a:ext cx="1036858" cy="45427"/>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50" name="Ink 49">
                <a:extLst>
                  <a:ext uri="{FF2B5EF4-FFF2-40B4-BE49-F238E27FC236}">
                    <a16:creationId xmlns:a16="http://schemas.microsoft.com/office/drawing/2014/main" id="{96920271-A5E9-4425-B869-FC0E77C51D6C}"/>
                  </a:ext>
                </a:extLst>
              </p14:cNvPr>
              <p14:cNvContentPartPr/>
              <p14:nvPr/>
            </p14:nvContentPartPr>
            <p14:xfrm>
              <a:off x="4054475" y="3376114"/>
              <a:ext cx="1019174" cy="9525"/>
            </p14:xfrm>
          </p:contentPart>
        </mc:Choice>
        <mc:Fallback xmlns="">
          <p:pic>
            <p:nvPicPr>
              <p:cNvPr id="50" name="Ink 49">
                <a:extLst>
                  <a:ext uri="{FF2B5EF4-FFF2-40B4-BE49-F238E27FC236}">
                    <a16:creationId xmlns:a16="http://schemas.microsoft.com/office/drawing/2014/main" id="{96920271-A5E9-4425-B869-FC0E77C51D6C}"/>
                  </a:ext>
                </a:extLst>
              </p:cNvPr>
              <p:cNvPicPr/>
              <p:nvPr/>
            </p:nvPicPr>
            <p:blipFill>
              <a:blip r:embed="rId18"/>
              <a:stretch>
                <a:fillRect/>
              </a:stretch>
            </p:blipFill>
            <p:spPr>
              <a:xfrm>
                <a:off x="4045453" y="3357797"/>
                <a:ext cx="1036858" cy="45427"/>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51" name="Ink 50">
                <a:extLst>
                  <a:ext uri="{FF2B5EF4-FFF2-40B4-BE49-F238E27FC236}">
                    <a16:creationId xmlns:a16="http://schemas.microsoft.com/office/drawing/2014/main" id="{F0024DC6-CBCC-4BF6-B061-3E8D7E8F5B68}"/>
                  </a:ext>
                </a:extLst>
              </p14:cNvPr>
              <p14:cNvContentPartPr/>
              <p14:nvPr/>
            </p14:nvContentPartPr>
            <p14:xfrm>
              <a:off x="4054474" y="2351647"/>
              <a:ext cx="1019174" cy="9525"/>
            </p14:xfrm>
          </p:contentPart>
        </mc:Choice>
        <mc:Fallback xmlns="">
          <p:pic>
            <p:nvPicPr>
              <p:cNvPr id="51" name="Ink 50">
                <a:extLst>
                  <a:ext uri="{FF2B5EF4-FFF2-40B4-BE49-F238E27FC236}">
                    <a16:creationId xmlns:a16="http://schemas.microsoft.com/office/drawing/2014/main" id="{F0024DC6-CBCC-4BF6-B061-3E8D7E8F5B68}"/>
                  </a:ext>
                </a:extLst>
              </p:cNvPr>
              <p:cNvPicPr/>
              <p:nvPr/>
            </p:nvPicPr>
            <p:blipFill>
              <a:blip r:embed="rId18"/>
              <a:stretch>
                <a:fillRect/>
              </a:stretch>
            </p:blipFill>
            <p:spPr>
              <a:xfrm>
                <a:off x="4045452" y="2333330"/>
                <a:ext cx="1036858" cy="45427"/>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52" name="Ink 51">
                <a:extLst>
                  <a:ext uri="{FF2B5EF4-FFF2-40B4-BE49-F238E27FC236}">
                    <a16:creationId xmlns:a16="http://schemas.microsoft.com/office/drawing/2014/main" id="{4FBED00E-2431-4FAA-B1F8-65AB5DE8D472}"/>
                  </a:ext>
                </a:extLst>
              </p14:cNvPr>
              <p14:cNvContentPartPr/>
              <p14:nvPr/>
            </p14:nvContentPartPr>
            <p14:xfrm>
              <a:off x="2030941" y="4921280"/>
              <a:ext cx="1019174" cy="9525"/>
            </p14:xfrm>
          </p:contentPart>
        </mc:Choice>
        <mc:Fallback xmlns="">
          <p:pic>
            <p:nvPicPr>
              <p:cNvPr id="52" name="Ink 51">
                <a:extLst>
                  <a:ext uri="{FF2B5EF4-FFF2-40B4-BE49-F238E27FC236}">
                    <a16:creationId xmlns:a16="http://schemas.microsoft.com/office/drawing/2014/main" id="{4FBED00E-2431-4FAA-B1F8-65AB5DE8D472}"/>
                  </a:ext>
                </a:extLst>
              </p:cNvPr>
              <p:cNvPicPr/>
              <p:nvPr/>
            </p:nvPicPr>
            <p:blipFill>
              <a:blip r:embed="rId18"/>
              <a:stretch>
                <a:fillRect/>
              </a:stretch>
            </p:blipFill>
            <p:spPr>
              <a:xfrm>
                <a:off x="2021919" y="4902963"/>
                <a:ext cx="1036858" cy="45427"/>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53" name="Ink 52">
                <a:extLst>
                  <a:ext uri="{FF2B5EF4-FFF2-40B4-BE49-F238E27FC236}">
                    <a16:creationId xmlns:a16="http://schemas.microsoft.com/office/drawing/2014/main" id="{714390E2-C1EB-4603-B57F-8F9B642114A9}"/>
                  </a:ext>
                </a:extLst>
              </p14:cNvPr>
              <p14:cNvContentPartPr/>
              <p14:nvPr/>
            </p14:nvContentPartPr>
            <p14:xfrm>
              <a:off x="2030942" y="5018646"/>
              <a:ext cx="1019174" cy="9525"/>
            </p14:xfrm>
          </p:contentPart>
        </mc:Choice>
        <mc:Fallback xmlns="">
          <p:pic>
            <p:nvPicPr>
              <p:cNvPr id="53" name="Ink 52">
                <a:extLst>
                  <a:ext uri="{FF2B5EF4-FFF2-40B4-BE49-F238E27FC236}">
                    <a16:creationId xmlns:a16="http://schemas.microsoft.com/office/drawing/2014/main" id="{714390E2-C1EB-4603-B57F-8F9B642114A9}"/>
                  </a:ext>
                </a:extLst>
              </p:cNvPr>
              <p:cNvPicPr/>
              <p:nvPr/>
            </p:nvPicPr>
            <p:blipFill>
              <a:blip r:embed="rId18"/>
              <a:stretch>
                <a:fillRect/>
              </a:stretch>
            </p:blipFill>
            <p:spPr>
              <a:xfrm>
                <a:off x="2021920" y="5000329"/>
                <a:ext cx="1036858" cy="45427"/>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54" name="Ink 53">
                <a:extLst>
                  <a:ext uri="{FF2B5EF4-FFF2-40B4-BE49-F238E27FC236}">
                    <a16:creationId xmlns:a16="http://schemas.microsoft.com/office/drawing/2014/main" id="{3054ECAE-FDFC-4F1A-A1A8-3E818DB27919}"/>
                  </a:ext>
                </a:extLst>
              </p14:cNvPr>
              <p14:cNvContentPartPr/>
              <p14:nvPr/>
            </p14:nvContentPartPr>
            <p14:xfrm>
              <a:off x="2052108" y="5581680"/>
              <a:ext cx="1019174" cy="9525"/>
            </p14:xfrm>
          </p:contentPart>
        </mc:Choice>
        <mc:Fallback xmlns="">
          <p:pic>
            <p:nvPicPr>
              <p:cNvPr id="54" name="Ink 53">
                <a:extLst>
                  <a:ext uri="{FF2B5EF4-FFF2-40B4-BE49-F238E27FC236}">
                    <a16:creationId xmlns:a16="http://schemas.microsoft.com/office/drawing/2014/main" id="{3054ECAE-FDFC-4F1A-A1A8-3E818DB27919}"/>
                  </a:ext>
                </a:extLst>
              </p:cNvPr>
              <p:cNvPicPr/>
              <p:nvPr/>
            </p:nvPicPr>
            <p:blipFill>
              <a:blip r:embed="rId18"/>
              <a:stretch>
                <a:fillRect/>
              </a:stretch>
            </p:blipFill>
            <p:spPr>
              <a:xfrm>
                <a:off x="2043086" y="5563363"/>
                <a:ext cx="1036858" cy="45427"/>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55" name="Ink 54">
                <a:extLst>
                  <a:ext uri="{FF2B5EF4-FFF2-40B4-BE49-F238E27FC236}">
                    <a16:creationId xmlns:a16="http://schemas.microsoft.com/office/drawing/2014/main" id="{FEA11758-70D7-4711-8BE6-01D6E6C009F9}"/>
                  </a:ext>
                </a:extLst>
              </p14:cNvPr>
              <p14:cNvContentPartPr/>
              <p14:nvPr/>
            </p14:nvContentPartPr>
            <p14:xfrm>
              <a:off x="2030941" y="5751013"/>
              <a:ext cx="1019174" cy="9525"/>
            </p14:xfrm>
          </p:contentPart>
        </mc:Choice>
        <mc:Fallback xmlns="">
          <p:pic>
            <p:nvPicPr>
              <p:cNvPr id="55" name="Ink 54">
                <a:extLst>
                  <a:ext uri="{FF2B5EF4-FFF2-40B4-BE49-F238E27FC236}">
                    <a16:creationId xmlns:a16="http://schemas.microsoft.com/office/drawing/2014/main" id="{FEA11758-70D7-4711-8BE6-01D6E6C009F9}"/>
                  </a:ext>
                </a:extLst>
              </p:cNvPr>
              <p:cNvPicPr/>
              <p:nvPr/>
            </p:nvPicPr>
            <p:blipFill>
              <a:blip r:embed="rId18"/>
              <a:stretch>
                <a:fillRect/>
              </a:stretch>
            </p:blipFill>
            <p:spPr>
              <a:xfrm>
                <a:off x="2021919" y="5732696"/>
                <a:ext cx="1036858" cy="45427"/>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56" name="Ink 55">
                <a:extLst>
                  <a:ext uri="{FF2B5EF4-FFF2-40B4-BE49-F238E27FC236}">
                    <a16:creationId xmlns:a16="http://schemas.microsoft.com/office/drawing/2014/main" id="{BF8E6B00-A5E3-4E14-9A76-F9CD949BE404}"/>
                  </a:ext>
                </a:extLst>
              </p14:cNvPr>
              <p14:cNvContentPartPr/>
              <p14:nvPr/>
            </p14:nvContentPartPr>
            <p14:xfrm>
              <a:off x="2052108" y="5848380"/>
              <a:ext cx="1019174" cy="9525"/>
            </p14:xfrm>
          </p:contentPart>
        </mc:Choice>
        <mc:Fallback xmlns="">
          <p:pic>
            <p:nvPicPr>
              <p:cNvPr id="56" name="Ink 55">
                <a:extLst>
                  <a:ext uri="{FF2B5EF4-FFF2-40B4-BE49-F238E27FC236}">
                    <a16:creationId xmlns:a16="http://schemas.microsoft.com/office/drawing/2014/main" id="{BF8E6B00-A5E3-4E14-9A76-F9CD949BE404}"/>
                  </a:ext>
                </a:extLst>
              </p:cNvPr>
              <p:cNvPicPr/>
              <p:nvPr/>
            </p:nvPicPr>
            <p:blipFill>
              <a:blip r:embed="rId18"/>
              <a:stretch>
                <a:fillRect/>
              </a:stretch>
            </p:blipFill>
            <p:spPr>
              <a:xfrm>
                <a:off x="2043086" y="5830063"/>
                <a:ext cx="1036858" cy="45427"/>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57" name="Ink 56">
                <a:extLst>
                  <a:ext uri="{FF2B5EF4-FFF2-40B4-BE49-F238E27FC236}">
                    <a16:creationId xmlns:a16="http://schemas.microsoft.com/office/drawing/2014/main" id="{D2274555-DE40-4124-B91C-9A791964B907}"/>
                  </a:ext>
                </a:extLst>
              </p14:cNvPr>
              <p14:cNvContentPartPr/>
              <p14:nvPr/>
            </p14:nvContentPartPr>
            <p14:xfrm>
              <a:off x="2052108" y="6220914"/>
              <a:ext cx="1019174" cy="9525"/>
            </p14:xfrm>
          </p:contentPart>
        </mc:Choice>
        <mc:Fallback xmlns="">
          <p:pic>
            <p:nvPicPr>
              <p:cNvPr id="57" name="Ink 56">
                <a:extLst>
                  <a:ext uri="{FF2B5EF4-FFF2-40B4-BE49-F238E27FC236}">
                    <a16:creationId xmlns:a16="http://schemas.microsoft.com/office/drawing/2014/main" id="{D2274555-DE40-4124-B91C-9A791964B907}"/>
                  </a:ext>
                </a:extLst>
              </p:cNvPr>
              <p:cNvPicPr/>
              <p:nvPr/>
            </p:nvPicPr>
            <p:blipFill>
              <a:blip r:embed="rId18"/>
              <a:stretch>
                <a:fillRect/>
              </a:stretch>
            </p:blipFill>
            <p:spPr>
              <a:xfrm>
                <a:off x="2043086" y="6202597"/>
                <a:ext cx="1036858" cy="45427"/>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58" name="Ink 57">
                <a:extLst>
                  <a:ext uri="{FF2B5EF4-FFF2-40B4-BE49-F238E27FC236}">
                    <a16:creationId xmlns:a16="http://schemas.microsoft.com/office/drawing/2014/main" id="{5727496A-C489-4671-8A06-714D68A84B41}"/>
                  </a:ext>
                </a:extLst>
              </p14:cNvPr>
              <p14:cNvContentPartPr/>
              <p14:nvPr/>
            </p14:nvContentPartPr>
            <p14:xfrm>
              <a:off x="4088341" y="6136247"/>
              <a:ext cx="1019174" cy="9525"/>
            </p14:xfrm>
          </p:contentPart>
        </mc:Choice>
        <mc:Fallback xmlns="">
          <p:pic>
            <p:nvPicPr>
              <p:cNvPr id="58" name="Ink 57">
                <a:extLst>
                  <a:ext uri="{FF2B5EF4-FFF2-40B4-BE49-F238E27FC236}">
                    <a16:creationId xmlns:a16="http://schemas.microsoft.com/office/drawing/2014/main" id="{5727496A-C489-4671-8A06-714D68A84B41}"/>
                  </a:ext>
                </a:extLst>
              </p:cNvPr>
              <p:cNvPicPr/>
              <p:nvPr/>
            </p:nvPicPr>
            <p:blipFill>
              <a:blip r:embed="rId18"/>
              <a:stretch>
                <a:fillRect/>
              </a:stretch>
            </p:blipFill>
            <p:spPr>
              <a:xfrm>
                <a:off x="4079319" y="6117930"/>
                <a:ext cx="1036858" cy="45427"/>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59" name="Ink 58">
                <a:extLst>
                  <a:ext uri="{FF2B5EF4-FFF2-40B4-BE49-F238E27FC236}">
                    <a16:creationId xmlns:a16="http://schemas.microsoft.com/office/drawing/2014/main" id="{BCCDC492-BC33-4CEC-A670-62B4ECD59EFE}"/>
                  </a:ext>
                </a:extLst>
              </p14:cNvPr>
              <p14:cNvContentPartPr/>
              <p14:nvPr/>
            </p14:nvContentPartPr>
            <p14:xfrm>
              <a:off x="862541" y="6596610"/>
              <a:ext cx="838200" cy="9525"/>
            </p14:xfrm>
          </p:contentPart>
        </mc:Choice>
        <mc:Fallback xmlns="">
          <p:pic>
            <p:nvPicPr>
              <p:cNvPr id="59" name="Ink 58">
                <a:extLst>
                  <a:ext uri="{FF2B5EF4-FFF2-40B4-BE49-F238E27FC236}">
                    <a16:creationId xmlns:a16="http://schemas.microsoft.com/office/drawing/2014/main" id="{BCCDC492-BC33-4CEC-A670-62B4ECD59EFE}"/>
                  </a:ext>
                </a:extLst>
              </p:cNvPr>
              <p:cNvPicPr/>
              <p:nvPr/>
            </p:nvPicPr>
            <p:blipFill>
              <a:blip r:embed="rId9"/>
              <a:stretch>
                <a:fillRect/>
              </a:stretch>
            </p:blipFill>
            <p:spPr>
              <a:xfrm>
                <a:off x="853547" y="6578293"/>
                <a:ext cx="855827" cy="45427"/>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60" name="Ink 59">
                <a:extLst>
                  <a:ext uri="{FF2B5EF4-FFF2-40B4-BE49-F238E27FC236}">
                    <a16:creationId xmlns:a16="http://schemas.microsoft.com/office/drawing/2014/main" id="{E7FACD2B-F843-4B15-8504-F0F9DFC7641A}"/>
                  </a:ext>
                </a:extLst>
              </p14:cNvPr>
              <p14:cNvContentPartPr/>
              <p14:nvPr/>
            </p14:nvContentPartPr>
            <p14:xfrm>
              <a:off x="4088341" y="5196446"/>
              <a:ext cx="1019174" cy="9525"/>
            </p14:xfrm>
          </p:contentPart>
        </mc:Choice>
        <mc:Fallback xmlns="">
          <p:pic>
            <p:nvPicPr>
              <p:cNvPr id="60" name="Ink 59">
                <a:extLst>
                  <a:ext uri="{FF2B5EF4-FFF2-40B4-BE49-F238E27FC236}">
                    <a16:creationId xmlns:a16="http://schemas.microsoft.com/office/drawing/2014/main" id="{E7FACD2B-F843-4B15-8504-F0F9DFC7641A}"/>
                  </a:ext>
                </a:extLst>
              </p:cNvPr>
              <p:cNvPicPr/>
              <p:nvPr/>
            </p:nvPicPr>
            <p:blipFill>
              <a:blip r:embed="rId18"/>
              <a:stretch>
                <a:fillRect/>
              </a:stretch>
            </p:blipFill>
            <p:spPr>
              <a:xfrm>
                <a:off x="4079319" y="5178129"/>
                <a:ext cx="1036858" cy="45427"/>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61" name="Ink 60">
                <a:extLst>
                  <a:ext uri="{FF2B5EF4-FFF2-40B4-BE49-F238E27FC236}">
                    <a16:creationId xmlns:a16="http://schemas.microsoft.com/office/drawing/2014/main" id="{65878596-80F9-4EA0-AC07-912600379D2A}"/>
                  </a:ext>
                </a:extLst>
              </p14:cNvPr>
              <p14:cNvContentPartPr/>
              <p14:nvPr/>
            </p14:nvContentPartPr>
            <p14:xfrm>
              <a:off x="4088340" y="5577446"/>
              <a:ext cx="1019174" cy="9525"/>
            </p14:xfrm>
          </p:contentPart>
        </mc:Choice>
        <mc:Fallback xmlns="">
          <p:pic>
            <p:nvPicPr>
              <p:cNvPr id="61" name="Ink 60">
                <a:extLst>
                  <a:ext uri="{FF2B5EF4-FFF2-40B4-BE49-F238E27FC236}">
                    <a16:creationId xmlns:a16="http://schemas.microsoft.com/office/drawing/2014/main" id="{65878596-80F9-4EA0-AC07-912600379D2A}"/>
                  </a:ext>
                </a:extLst>
              </p:cNvPr>
              <p:cNvPicPr/>
              <p:nvPr/>
            </p:nvPicPr>
            <p:blipFill>
              <a:blip r:embed="rId18"/>
              <a:stretch>
                <a:fillRect/>
              </a:stretch>
            </p:blipFill>
            <p:spPr>
              <a:xfrm>
                <a:off x="4079318" y="5559129"/>
                <a:ext cx="1036858" cy="45427"/>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62" name="Ink 61">
                <a:extLst>
                  <a:ext uri="{FF2B5EF4-FFF2-40B4-BE49-F238E27FC236}">
                    <a16:creationId xmlns:a16="http://schemas.microsoft.com/office/drawing/2014/main" id="{B456F45F-A07B-4C4E-9D24-D6867B009875}"/>
                  </a:ext>
                </a:extLst>
              </p14:cNvPr>
              <p14:cNvContentPartPr/>
              <p14:nvPr/>
            </p14:nvContentPartPr>
            <p14:xfrm>
              <a:off x="4088340" y="6606147"/>
              <a:ext cx="1019174" cy="9525"/>
            </p14:xfrm>
          </p:contentPart>
        </mc:Choice>
        <mc:Fallback xmlns="">
          <p:pic>
            <p:nvPicPr>
              <p:cNvPr id="62" name="Ink 61">
                <a:extLst>
                  <a:ext uri="{FF2B5EF4-FFF2-40B4-BE49-F238E27FC236}">
                    <a16:creationId xmlns:a16="http://schemas.microsoft.com/office/drawing/2014/main" id="{B456F45F-A07B-4C4E-9D24-D6867B009875}"/>
                  </a:ext>
                </a:extLst>
              </p:cNvPr>
              <p:cNvPicPr/>
              <p:nvPr/>
            </p:nvPicPr>
            <p:blipFill>
              <a:blip r:embed="rId18"/>
              <a:stretch>
                <a:fillRect/>
              </a:stretch>
            </p:blipFill>
            <p:spPr>
              <a:xfrm>
                <a:off x="4079318" y="6587830"/>
                <a:ext cx="1036858" cy="45427"/>
              </a:xfrm>
              <a:prstGeom prst="rect">
                <a:avLst/>
              </a:prstGeom>
            </p:spPr>
          </p:pic>
        </mc:Fallback>
      </mc:AlternateContent>
      <p:pic>
        <p:nvPicPr>
          <p:cNvPr id="87" name="Picture 87">
            <a:extLst>
              <a:ext uri="{FF2B5EF4-FFF2-40B4-BE49-F238E27FC236}">
                <a16:creationId xmlns:a16="http://schemas.microsoft.com/office/drawing/2014/main" id="{8789D0C4-6B92-46F8-A2BA-B82D7E613C8D}"/>
              </a:ext>
            </a:extLst>
          </p:cNvPr>
          <p:cNvPicPr>
            <a:picLocks noChangeAspect="1"/>
          </p:cNvPicPr>
          <p:nvPr/>
        </p:nvPicPr>
        <p:blipFill>
          <a:blip r:embed="rId32"/>
          <a:stretch>
            <a:fillRect/>
          </a:stretch>
        </p:blipFill>
        <p:spPr>
          <a:xfrm>
            <a:off x="6241945" y="6028471"/>
            <a:ext cx="2594672" cy="199639"/>
          </a:xfrm>
          <a:prstGeom prst="rect">
            <a:avLst/>
          </a:prstGeom>
        </p:spPr>
      </p:pic>
      <p:sp>
        <p:nvSpPr>
          <p:cNvPr id="89" name="TextBox 88">
            <a:extLst>
              <a:ext uri="{FF2B5EF4-FFF2-40B4-BE49-F238E27FC236}">
                <a16:creationId xmlns:a16="http://schemas.microsoft.com/office/drawing/2014/main" id="{FDE321FA-5B06-48A0-B9DD-3E2015C48930}"/>
              </a:ext>
            </a:extLst>
          </p:cNvPr>
          <p:cNvSpPr txBox="1"/>
          <p:nvPr/>
        </p:nvSpPr>
        <p:spPr>
          <a:xfrm>
            <a:off x="10277960" y="4537128"/>
            <a:ext cx="2743199" cy="22467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t>Air conditioning</a:t>
            </a:r>
          </a:p>
          <a:p>
            <a:r>
              <a:rPr lang="en-US" sz="1400"/>
              <a:t>Bus stop</a:t>
            </a:r>
          </a:p>
          <a:p>
            <a:r>
              <a:rPr lang="en-US" sz="1400"/>
              <a:t>Street parking</a:t>
            </a:r>
          </a:p>
          <a:p>
            <a:r>
              <a:rPr lang="en-US" sz="1400"/>
              <a:t>Apartment clean</a:t>
            </a:r>
          </a:p>
          <a:p>
            <a:r>
              <a:rPr lang="en-US" sz="1400"/>
              <a:t>Check time</a:t>
            </a:r>
          </a:p>
          <a:p>
            <a:r>
              <a:rPr lang="en-US" sz="1400"/>
              <a:t>Grocery store</a:t>
            </a:r>
          </a:p>
          <a:p>
            <a:r>
              <a:rPr lang="en-US" sz="1400"/>
              <a:t>Ear plugs</a:t>
            </a:r>
          </a:p>
          <a:p>
            <a:r>
              <a:rPr lang="en-US" sz="1400"/>
              <a:t>Commuter rail</a:t>
            </a:r>
          </a:p>
          <a:p>
            <a:r>
              <a:rPr lang="en-US" sz="1400"/>
              <a:t>Newly renovated</a:t>
            </a:r>
          </a:p>
          <a:p>
            <a:r>
              <a:rPr lang="en-US" sz="1400"/>
              <a:t>Closet hangers</a:t>
            </a:r>
          </a:p>
        </p:txBody>
      </p:sp>
      <p:sp>
        <p:nvSpPr>
          <p:cNvPr id="90" name="TextBox 89">
            <a:extLst>
              <a:ext uri="{FF2B5EF4-FFF2-40B4-BE49-F238E27FC236}">
                <a16:creationId xmlns:a16="http://schemas.microsoft.com/office/drawing/2014/main" id="{41854D30-F81C-4B33-874D-A5B1950F3DA8}"/>
              </a:ext>
            </a:extLst>
          </p:cNvPr>
          <p:cNvSpPr txBox="1"/>
          <p:nvPr/>
        </p:nvSpPr>
        <p:spPr>
          <a:xfrm>
            <a:off x="6287145" y="2147806"/>
            <a:ext cx="2743199"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t>Ear plugs</a:t>
            </a:r>
          </a:p>
          <a:p>
            <a:r>
              <a:rPr lang="en-US" sz="1400"/>
              <a:t>Commuter rail</a:t>
            </a:r>
          </a:p>
          <a:p>
            <a:r>
              <a:rPr lang="en-US" sz="1400"/>
              <a:t>Newly renovated</a:t>
            </a:r>
          </a:p>
          <a:p>
            <a:r>
              <a:rPr lang="en-US" sz="1400"/>
              <a:t>Closet hangers</a:t>
            </a:r>
          </a:p>
        </p:txBody>
      </p:sp>
      <p:sp>
        <p:nvSpPr>
          <p:cNvPr id="93" name="Multiplication Sign 92">
            <a:extLst>
              <a:ext uri="{FF2B5EF4-FFF2-40B4-BE49-F238E27FC236}">
                <a16:creationId xmlns:a16="http://schemas.microsoft.com/office/drawing/2014/main" id="{38832B45-8D6C-4E1E-AFB3-39BE011D42B7}"/>
              </a:ext>
            </a:extLst>
          </p:cNvPr>
          <p:cNvSpPr/>
          <p:nvPr/>
        </p:nvSpPr>
        <p:spPr>
          <a:xfrm>
            <a:off x="10611172" y="1157206"/>
            <a:ext cx="916983" cy="916983"/>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Multiplication Sign 93">
            <a:extLst>
              <a:ext uri="{FF2B5EF4-FFF2-40B4-BE49-F238E27FC236}">
                <a16:creationId xmlns:a16="http://schemas.microsoft.com/office/drawing/2014/main" id="{86D434A2-46BE-4BD2-ADDD-1C90B679770B}"/>
              </a:ext>
            </a:extLst>
          </p:cNvPr>
          <p:cNvSpPr/>
          <p:nvPr/>
        </p:nvSpPr>
        <p:spPr>
          <a:xfrm>
            <a:off x="6097290" y="4838053"/>
            <a:ext cx="916983" cy="916983"/>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Isosceles Triangle 94">
            <a:extLst>
              <a:ext uri="{FF2B5EF4-FFF2-40B4-BE49-F238E27FC236}">
                <a16:creationId xmlns:a16="http://schemas.microsoft.com/office/drawing/2014/main" id="{2F0D4B63-9F97-4FD1-9689-E5DE79E419C1}"/>
              </a:ext>
            </a:extLst>
          </p:cNvPr>
          <p:cNvSpPr/>
          <p:nvPr/>
        </p:nvSpPr>
        <p:spPr>
          <a:xfrm>
            <a:off x="8072015" y="2236438"/>
            <a:ext cx="736170" cy="645763"/>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Isosceles Triangle 42">
            <a:extLst>
              <a:ext uri="{FF2B5EF4-FFF2-40B4-BE49-F238E27FC236}">
                <a16:creationId xmlns:a16="http://schemas.microsoft.com/office/drawing/2014/main" id="{1E9DAD47-15EB-4E84-B69A-A46C25C3B8CB}"/>
              </a:ext>
            </a:extLst>
          </p:cNvPr>
          <p:cNvSpPr/>
          <p:nvPr/>
        </p:nvSpPr>
        <p:spPr>
          <a:xfrm>
            <a:off x="9428116" y="4651590"/>
            <a:ext cx="736170" cy="645763"/>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716174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446F94-2531-6D4A-8304-50CABAFB5F4F}"/>
              </a:ext>
            </a:extLst>
          </p:cNvPr>
          <p:cNvSpPr>
            <a:spLocks noGrp="1"/>
          </p:cNvSpPr>
          <p:nvPr>
            <p:ph type="title"/>
          </p:nvPr>
        </p:nvSpPr>
        <p:spPr/>
        <p:txBody>
          <a:bodyPr/>
          <a:lstStyle/>
          <a:p>
            <a:r>
              <a:rPr lang="en-US"/>
              <a:t> </a:t>
            </a:r>
            <a:r>
              <a:rPr lang="en-US" altLang="zh-CN"/>
              <a:t>S</a:t>
            </a:r>
            <a:r>
              <a:rPr lang="en-US"/>
              <a:t>entiment </a:t>
            </a:r>
            <a:r>
              <a:rPr lang="en-US" altLang="zh-CN"/>
              <a:t>P</a:t>
            </a:r>
            <a:r>
              <a:rPr lang="en-US"/>
              <a:t>olarity for </a:t>
            </a:r>
            <a:r>
              <a:rPr lang="en-US" altLang="zh-CN"/>
              <a:t>R</a:t>
            </a:r>
            <a:r>
              <a:rPr lang="en-US"/>
              <a:t>eviews</a:t>
            </a:r>
          </a:p>
        </p:txBody>
      </p:sp>
      <p:sp>
        <p:nvSpPr>
          <p:cNvPr id="3" name="Text Placeholder 2">
            <a:extLst>
              <a:ext uri="{FF2B5EF4-FFF2-40B4-BE49-F238E27FC236}">
                <a16:creationId xmlns:a16="http://schemas.microsoft.com/office/drawing/2014/main" id="{4024CE10-75E7-2F45-9C80-CB909C7C1359}"/>
              </a:ext>
            </a:extLst>
          </p:cNvPr>
          <p:cNvSpPr>
            <a:spLocks noGrp="1"/>
          </p:cNvSpPr>
          <p:nvPr>
            <p:ph type="body" idx="1"/>
          </p:nvPr>
        </p:nvSpPr>
        <p:spPr/>
        <p:txBody>
          <a:bodyPr/>
          <a:lstStyle/>
          <a:p>
            <a:r>
              <a:rPr lang="en-US" b="0"/>
              <a:t>Polarity histogram for Airbnb reviews</a:t>
            </a:r>
            <a:endParaRPr lang="en-US"/>
          </a:p>
        </p:txBody>
      </p:sp>
      <p:pic>
        <p:nvPicPr>
          <p:cNvPr id="8" name="Content Placeholder 7" descr="A screenshot of a social media post&#10;&#10;Description automatically generated">
            <a:extLst>
              <a:ext uri="{FF2B5EF4-FFF2-40B4-BE49-F238E27FC236}">
                <a16:creationId xmlns:a16="http://schemas.microsoft.com/office/drawing/2014/main" id="{5DBE5499-8798-FA44-84AD-02CB57262717}"/>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242718" y="1933010"/>
            <a:ext cx="4376414" cy="2915457"/>
          </a:xfrm>
        </p:spPr>
      </p:pic>
      <p:pic>
        <p:nvPicPr>
          <p:cNvPr id="12" name="Content Placeholder 11">
            <a:extLst>
              <a:ext uri="{FF2B5EF4-FFF2-40B4-BE49-F238E27FC236}">
                <a16:creationId xmlns:a16="http://schemas.microsoft.com/office/drawing/2014/main" id="{AB533C6A-6445-EE41-A68F-0417F8D0D342}"/>
              </a:ext>
            </a:extLst>
          </p:cNvPr>
          <p:cNvPicPr>
            <a:picLocks noGrp="1" noChangeAspect="1"/>
          </p:cNvPicPr>
          <p:nvPr>
            <p:ph sz="quarter" idx="4"/>
          </p:nvPr>
        </p:nvPicPr>
        <p:blipFill>
          <a:blip r:embed="rId3"/>
          <a:stretch>
            <a:fillRect/>
          </a:stretch>
        </p:blipFill>
        <p:spPr>
          <a:xfrm>
            <a:off x="814387" y="3439405"/>
            <a:ext cx="5183188" cy="672538"/>
          </a:xfrm>
          <a:prstGeom prst="rect">
            <a:avLst/>
          </a:prstGeom>
        </p:spPr>
      </p:pic>
    </p:spTree>
    <p:extLst>
      <p:ext uri="{BB962C8B-B14F-4D97-AF65-F5344CB8AC3E}">
        <p14:creationId xmlns:p14="http://schemas.microsoft.com/office/powerpoint/2010/main" val="12283953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E77269-E55A-9F45-B257-D03EC29D17FF}"/>
              </a:ext>
            </a:extLst>
          </p:cNvPr>
          <p:cNvSpPr>
            <a:spLocks noGrp="1"/>
          </p:cNvSpPr>
          <p:nvPr>
            <p:ph type="title"/>
          </p:nvPr>
        </p:nvSpPr>
        <p:spPr/>
        <p:txBody>
          <a:bodyPr/>
          <a:lstStyle/>
          <a:p>
            <a:r>
              <a:rPr lang="en-US"/>
              <a:t>Two Extreme Datasets</a:t>
            </a:r>
          </a:p>
        </p:txBody>
      </p:sp>
      <p:sp>
        <p:nvSpPr>
          <p:cNvPr id="3" name="Text Placeholder 2">
            <a:extLst>
              <a:ext uri="{FF2B5EF4-FFF2-40B4-BE49-F238E27FC236}">
                <a16:creationId xmlns:a16="http://schemas.microsoft.com/office/drawing/2014/main" id="{488E59E6-9E14-164B-878C-923F39331120}"/>
              </a:ext>
            </a:extLst>
          </p:cNvPr>
          <p:cNvSpPr>
            <a:spLocks noGrp="1"/>
          </p:cNvSpPr>
          <p:nvPr>
            <p:ph type="body" idx="1"/>
          </p:nvPr>
        </p:nvSpPr>
        <p:spPr/>
        <p:txBody>
          <a:bodyPr/>
          <a:lstStyle/>
          <a:p>
            <a:r>
              <a:rPr lang="en-US"/>
              <a:t>Very negative reviews</a:t>
            </a:r>
          </a:p>
        </p:txBody>
      </p:sp>
      <p:pic>
        <p:nvPicPr>
          <p:cNvPr id="8" name="Content Placeholder 7" descr="A close up of a map&#10;&#10;Description automatically generated">
            <a:extLst>
              <a:ext uri="{FF2B5EF4-FFF2-40B4-BE49-F238E27FC236}">
                <a16:creationId xmlns:a16="http://schemas.microsoft.com/office/drawing/2014/main" id="{C1D3A794-3FA5-2F47-ADD4-37B95C4C96D3}"/>
              </a:ext>
            </a:extLst>
          </p:cNvPr>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b="9160"/>
          <a:stretch/>
        </p:blipFill>
        <p:spPr>
          <a:xfrm>
            <a:off x="247332" y="2673825"/>
            <a:ext cx="4768290" cy="3347085"/>
          </a:xfrm>
        </p:spPr>
      </p:pic>
      <p:sp>
        <p:nvSpPr>
          <p:cNvPr id="5" name="Text Placeholder 4">
            <a:extLst>
              <a:ext uri="{FF2B5EF4-FFF2-40B4-BE49-F238E27FC236}">
                <a16:creationId xmlns:a16="http://schemas.microsoft.com/office/drawing/2014/main" id="{989C5AE6-E340-224E-9121-BEB0533EF958}"/>
              </a:ext>
            </a:extLst>
          </p:cNvPr>
          <p:cNvSpPr>
            <a:spLocks noGrp="1"/>
          </p:cNvSpPr>
          <p:nvPr>
            <p:ph type="body" sz="quarter" idx="3"/>
          </p:nvPr>
        </p:nvSpPr>
        <p:spPr/>
        <p:txBody>
          <a:bodyPr/>
          <a:lstStyle/>
          <a:p>
            <a:r>
              <a:rPr lang="en-US"/>
              <a:t>Very positive review</a:t>
            </a:r>
          </a:p>
        </p:txBody>
      </p:sp>
      <p:pic>
        <p:nvPicPr>
          <p:cNvPr id="10" name="Content Placeholder 9" descr="A close up of a map&#10;&#10;Description automatically generated">
            <a:extLst>
              <a:ext uri="{FF2B5EF4-FFF2-40B4-BE49-F238E27FC236}">
                <a16:creationId xmlns:a16="http://schemas.microsoft.com/office/drawing/2014/main" id="{AA52B698-0109-CC47-8124-191C9BA43AFC}"/>
              </a:ext>
            </a:extLst>
          </p:cNvPr>
          <p:cNvPicPr>
            <a:picLocks noGrp="1" noChangeAspect="1"/>
          </p:cNvPicPr>
          <p:nvPr>
            <p:ph sz="quarter" idx="4"/>
          </p:nvPr>
        </p:nvPicPr>
        <p:blipFill rotWithShape="1">
          <a:blip r:embed="rId3">
            <a:extLst>
              <a:ext uri="{28A0092B-C50C-407E-A947-70E740481C1C}">
                <a14:useLocalDpi xmlns:a14="http://schemas.microsoft.com/office/drawing/2010/main" val="0"/>
              </a:ext>
            </a:extLst>
          </a:blip>
          <a:srcRect b="9160"/>
          <a:stretch/>
        </p:blipFill>
        <p:spPr>
          <a:xfrm>
            <a:off x="5384800" y="2673824"/>
            <a:ext cx="4768290" cy="3347085"/>
          </a:xfrm>
        </p:spPr>
      </p:pic>
    </p:spTree>
    <p:extLst>
      <p:ext uri="{BB962C8B-B14F-4D97-AF65-F5344CB8AC3E}">
        <p14:creationId xmlns:p14="http://schemas.microsoft.com/office/powerpoint/2010/main" val="35353320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0ED01E-6236-1748-96EF-4B9177F014D6}"/>
              </a:ext>
            </a:extLst>
          </p:cNvPr>
          <p:cNvSpPr>
            <a:spLocks noGrp="1"/>
          </p:cNvSpPr>
          <p:nvPr>
            <p:ph type="title"/>
          </p:nvPr>
        </p:nvSpPr>
        <p:spPr/>
        <p:txBody>
          <a:bodyPr/>
          <a:lstStyle/>
          <a:p>
            <a:r>
              <a:rPr lang="en-US"/>
              <a:t>Two Extreme Datasets</a:t>
            </a:r>
          </a:p>
        </p:txBody>
      </p:sp>
      <p:sp>
        <p:nvSpPr>
          <p:cNvPr id="3" name="Text Placeholder 2">
            <a:extLst>
              <a:ext uri="{FF2B5EF4-FFF2-40B4-BE49-F238E27FC236}">
                <a16:creationId xmlns:a16="http://schemas.microsoft.com/office/drawing/2014/main" id="{067AC680-28F8-184B-B055-634A6CA83A0D}"/>
              </a:ext>
            </a:extLst>
          </p:cNvPr>
          <p:cNvSpPr>
            <a:spLocks noGrp="1"/>
          </p:cNvSpPr>
          <p:nvPr>
            <p:ph type="body" idx="1"/>
          </p:nvPr>
        </p:nvSpPr>
        <p:spPr/>
        <p:txBody>
          <a:bodyPr/>
          <a:lstStyle/>
          <a:p>
            <a:r>
              <a:rPr lang="en-US"/>
              <a:t>Very negative reviews location</a:t>
            </a:r>
          </a:p>
        </p:txBody>
      </p:sp>
      <p:pic>
        <p:nvPicPr>
          <p:cNvPr id="7" name="Content Placeholder 6">
            <a:extLst>
              <a:ext uri="{FF2B5EF4-FFF2-40B4-BE49-F238E27FC236}">
                <a16:creationId xmlns:a16="http://schemas.microsoft.com/office/drawing/2014/main" id="{0BA89AED-7236-8F46-86E5-87F2C4623050}"/>
              </a:ext>
            </a:extLst>
          </p:cNvPr>
          <p:cNvPicPr>
            <a:picLocks noGrp="1" noChangeAspect="1"/>
          </p:cNvPicPr>
          <p:nvPr>
            <p:ph sz="half" idx="2"/>
          </p:nvPr>
        </p:nvPicPr>
        <p:blipFill>
          <a:blip r:embed="rId2"/>
          <a:stretch>
            <a:fillRect/>
          </a:stretch>
        </p:blipFill>
        <p:spPr>
          <a:xfrm>
            <a:off x="836612" y="2620405"/>
            <a:ext cx="3632365" cy="3684588"/>
          </a:xfrm>
          <a:prstGeom prst="rect">
            <a:avLst/>
          </a:prstGeom>
        </p:spPr>
      </p:pic>
      <p:sp>
        <p:nvSpPr>
          <p:cNvPr id="5" name="Text Placeholder 4">
            <a:extLst>
              <a:ext uri="{FF2B5EF4-FFF2-40B4-BE49-F238E27FC236}">
                <a16:creationId xmlns:a16="http://schemas.microsoft.com/office/drawing/2014/main" id="{B8D0B801-D0A5-E944-AFB4-2891A9F371EA}"/>
              </a:ext>
            </a:extLst>
          </p:cNvPr>
          <p:cNvSpPr>
            <a:spLocks noGrp="1"/>
          </p:cNvSpPr>
          <p:nvPr>
            <p:ph type="body" sz="quarter" idx="3"/>
          </p:nvPr>
        </p:nvSpPr>
        <p:spPr/>
        <p:txBody>
          <a:bodyPr/>
          <a:lstStyle/>
          <a:p>
            <a:r>
              <a:rPr lang="en-US"/>
              <a:t>Very positive review location</a:t>
            </a:r>
          </a:p>
        </p:txBody>
      </p:sp>
      <p:pic>
        <p:nvPicPr>
          <p:cNvPr id="8" name="Content Placeholder 7">
            <a:extLst>
              <a:ext uri="{FF2B5EF4-FFF2-40B4-BE49-F238E27FC236}">
                <a16:creationId xmlns:a16="http://schemas.microsoft.com/office/drawing/2014/main" id="{7D87D309-F4C6-0449-A918-50A457DD879F}"/>
              </a:ext>
            </a:extLst>
          </p:cNvPr>
          <p:cNvPicPr>
            <a:picLocks noGrp="1" noChangeAspect="1"/>
          </p:cNvPicPr>
          <p:nvPr>
            <p:ph sz="quarter" idx="4"/>
          </p:nvPr>
        </p:nvPicPr>
        <p:blipFill>
          <a:blip r:embed="rId3"/>
          <a:stretch>
            <a:fillRect/>
          </a:stretch>
        </p:blipFill>
        <p:spPr>
          <a:xfrm>
            <a:off x="6096000" y="2620405"/>
            <a:ext cx="3810697" cy="3684588"/>
          </a:xfrm>
          <a:prstGeom prst="rect">
            <a:avLst/>
          </a:prstGeom>
        </p:spPr>
      </p:pic>
      <mc:AlternateContent xmlns:mc="http://schemas.openxmlformats.org/markup-compatibility/2006" xmlns:p14="http://schemas.microsoft.com/office/powerpoint/2010/main">
        <mc:Choice Requires="p14">
          <p:contentPart p14:bwMode="auto" r:id="rId4">
            <p14:nvContentPartPr>
              <p14:cNvPr id="9" name="Ink 8">
                <a:extLst>
                  <a:ext uri="{FF2B5EF4-FFF2-40B4-BE49-F238E27FC236}">
                    <a16:creationId xmlns:a16="http://schemas.microsoft.com/office/drawing/2014/main" id="{0128465D-CA78-F44E-9D2E-2357642AFA66}"/>
                  </a:ext>
                </a:extLst>
              </p14:cNvPr>
              <p14:cNvContentPartPr/>
              <p14:nvPr/>
            </p14:nvContentPartPr>
            <p14:xfrm>
              <a:off x="6156000" y="5014960"/>
              <a:ext cx="1186920" cy="875520"/>
            </p14:xfrm>
          </p:contentPart>
        </mc:Choice>
        <mc:Fallback xmlns="">
          <p:pic>
            <p:nvPicPr>
              <p:cNvPr id="9" name="Ink 8">
                <a:extLst>
                  <a:ext uri="{FF2B5EF4-FFF2-40B4-BE49-F238E27FC236}">
                    <a16:creationId xmlns:a16="http://schemas.microsoft.com/office/drawing/2014/main" id="{0128465D-CA78-F44E-9D2E-2357642AFA66}"/>
                  </a:ext>
                </a:extLst>
              </p:cNvPr>
              <p:cNvPicPr/>
              <p:nvPr/>
            </p:nvPicPr>
            <p:blipFill>
              <a:blip r:embed="rId5"/>
              <a:stretch>
                <a:fillRect/>
              </a:stretch>
            </p:blipFill>
            <p:spPr>
              <a:xfrm>
                <a:off x="6147000" y="5005960"/>
                <a:ext cx="1204560" cy="893160"/>
              </a:xfrm>
              <a:prstGeom prst="rect">
                <a:avLst/>
              </a:prstGeom>
            </p:spPr>
          </p:pic>
        </mc:Fallback>
      </mc:AlternateContent>
    </p:spTree>
    <p:extLst>
      <p:ext uri="{BB962C8B-B14F-4D97-AF65-F5344CB8AC3E}">
        <p14:creationId xmlns:p14="http://schemas.microsoft.com/office/powerpoint/2010/main" val="18194887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reeform: Shape 11">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4" name="Rectangle 13">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Arc 15">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AE6D320-DC03-A748-9472-4D0109C6C299}"/>
              </a:ext>
            </a:extLst>
          </p:cNvPr>
          <p:cNvSpPr>
            <a:spLocks noGrp="1"/>
          </p:cNvSpPr>
          <p:nvPr>
            <p:ph type="title"/>
          </p:nvPr>
        </p:nvSpPr>
        <p:spPr>
          <a:xfrm>
            <a:off x="5894962" y="479493"/>
            <a:ext cx="5458838" cy="1325563"/>
          </a:xfrm>
        </p:spPr>
        <p:txBody>
          <a:bodyPr vert="horz" lIns="91440" tIns="45720" rIns="91440" bIns="45720" rtlCol="0" anchor="ctr">
            <a:normAutofit/>
          </a:bodyPr>
          <a:lstStyle/>
          <a:p>
            <a:r>
              <a:rPr lang="en-US" sz="4400"/>
              <a:t>Topic Modeling</a:t>
            </a:r>
            <a:endParaRPr lang="en-US" sz="4400" kern="1200">
              <a:solidFill>
                <a:schemeClr val="tx1"/>
              </a:solidFill>
              <a:latin typeface="+mj-lt"/>
              <a:ea typeface="+mj-ea"/>
              <a:cs typeface="+mj-cs"/>
            </a:endParaRPr>
          </a:p>
        </p:txBody>
      </p:sp>
      <p:sp>
        <p:nvSpPr>
          <p:cNvPr id="18" name="Freeform: Shape 17">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Content Placeholder 4">
            <a:extLst>
              <a:ext uri="{FF2B5EF4-FFF2-40B4-BE49-F238E27FC236}">
                <a16:creationId xmlns:a16="http://schemas.microsoft.com/office/drawing/2014/main" id="{911F901C-925D-1F49-B19A-0187EDC8ABEB}"/>
              </a:ext>
            </a:extLst>
          </p:cNvPr>
          <p:cNvPicPr>
            <a:picLocks noGrp="1" noChangeAspect="1"/>
          </p:cNvPicPr>
          <p:nvPr>
            <p:ph idx="1"/>
          </p:nvPr>
        </p:nvPicPr>
        <p:blipFill>
          <a:blip r:embed="rId3"/>
          <a:stretch>
            <a:fillRect/>
          </a:stretch>
        </p:blipFill>
        <p:spPr>
          <a:xfrm>
            <a:off x="558791" y="2285555"/>
            <a:ext cx="4777381" cy="3200845"/>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p:spPr>
      </p:pic>
      <p:sp>
        <p:nvSpPr>
          <p:cNvPr id="4" name="Text Placeholder 3">
            <a:extLst>
              <a:ext uri="{FF2B5EF4-FFF2-40B4-BE49-F238E27FC236}">
                <a16:creationId xmlns:a16="http://schemas.microsoft.com/office/drawing/2014/main" id="{2E367557-46CB-424F-9C05-CC33B9DED3B3}"/>
              </a:ext>
            </a:extLst>
          </p:cNvPr>
          <p:cNvSpPr>
            <a:spLocks noGrp="1"/>
          </p:cNvSpPr>
          <p:nvPr>
            <p:ph type="body" sz="half" idx="2"/>
          </p:nvPr>
        </p:nvSpPr>
        <p:spPr>
          <a:xfrm>
            <a:off x="5894962" y="1984443"/>
            <a:ext cx="5458838" cy="4192520"/>
          </a:xfrm>
        </p:spPr>
        <p:txBody>
          <a:bodyPr vert="horz" lIns="91440" tIns="45720" rIns="91440" bIns="45720" rtlCol="0">
            <a:normAutofit/>
          </a:bodyPr>
          <a:lstStyle/>
          <a:p>
            <a:r>
              <a:rPr lang="en-US" sz="2400"/>
              <a:t>Latent Dirichlet allocation (LDA)</a:t>
            </a:r>
          </a:p>
          <a:p>
            <a:r>
              <a:rPr lang="en-US" sz="2400"/>
              <a:t>7 topics of Extreme Datasets</a:t>
            </a:r>
          </a:p>
          <a:p>
            <a:endParaRPr lang="en-US" sz="2400"/>
          </a:p>
        </p:txBody>
      </p:sp>
    </p:spTree>
    <p:extLst>
      <p:ext uri="{BB962C8B-B14F-4D97-AF65-F5344CB8AC3E}">
        <p14:creationId xmlns:p14="http://schemas.microsoft.com/office/powerpoint/2010/main" val="34556781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BCE78-5C44-EC42-B2BD-EDAD36E64574}"/>
              </a:ext>
            </a:extLst>
          </p:cNvPr>
          <p:cNvSpPr>
            <a:spLocks noGrp="1"/>
          </p:cNvSpPr>
          <p:nvPr>
            <p:ph type="title"/>
          </p:nvPr>
        </p:nvSpPr>
        <p:spPr>
          <a:xfrm>
            <a:off x="691704" y="1312811"/>
            <a:ext cx="5002372" cy="339945"/>
          </a:xfrm>
        </p:spPr>
        <p:txBody>
          <a:bodyPr vert="horz" lIns="91440" tIns="45720" rIns="91440" bIns="45720" rtlCol="0" anchor="b">
            <a:normAutofit fontScale="90000"/>
          </a:bodyPr>
          <a:lstStyle/>
          <a:p>
            <a:pPr algn="ctr"/>
            <a:r>
              <a:rPr lang="en-US" sz="6000"/>
              <a:t>Negative topics</a:t>
            </a:r>
            <a:endParaRPr lang="en-US" sz="6000" kern="1200">
              <a:solidFill>
                <a:schemeClr val="tx1"/>
              </a:solidFill>
              <a:latin typeface="+mj-lt"/>
              <a:ea typeface="+mj-ea"/>
              <a:cs typeface="+mj-cs"/>
            </a:endParaRPr>
          </a:p>
        </p:txBody>
      </p:sp>
      <p:pic>
        <p:nvPicPr>
          <p:cNvPr id="3" name="Picture 2">
            <a:extLst>
              <a:ext uri="{FF2B5EF4-FFF2-40B4-BE49-F238E27FC236}">
                <a16:creationId xmlns:a16="http://schemas.microsoft.com/office/drawing/2014/main" id="{3D28EC89-819B-4D45-8E0A-2D22FA0189B5}"/>
              </a:ext>
            </a:extLst>
          </p:cNvPr>
          <p:cNvPicPr>
            <a:picLocks noChangeAspect="1"/>
          </p:cNvPicPr>
          <p:nvPr/>
        </p:nvPicPr>
        <p:blipFill>
          <a:blip r:embed="rId2"/>
          <a:stretch>
            <a:fillRect/>
          </a:stretch>
        </p:blipFill>
        <p:spPr>
          <a:xfrm>
            <a:off x="1030635" y="2342766"/>
            <a:ext cx="7135501" cy="4175760"/>
          </a:xfrm>
          <a:prstGeom prst="rect">
            <a:avLst/>
          </a:prstGeom>
        </p:spPr>
      </p:pic>
      <p:pic>
        <p:nvPicPr>
          <p:cNvPr id="4" name="Picture 3">
            <a:extLst>
              <a:ext uri="{FF2B5EF4-FFF2-40B4-BE49-F238E27FC236}">
                <a16:creationId xmlns:a16="http://schemas.microsoft.com/office/drawing/2014/main" id="{B0BFD862-76FA-E74F-9769-D376B686C4EF}"/>
              </a:ext>
            </a:extLst>
          </p:cNvPr>
          <p:cNvPicPr>
            <a:picLocks noChangeAspect="1"/>
          </p:cNvPicPr>
          <p:nvPr/>
        </p:nvPicPr>
        <p:blipFill>
          <a:blip r:embed="rId3"/>
          <a:stretch>
            <a:fillRect/>
          </a:stretch>
        </p:blipFill>
        <p:spPr>
          <a:xfrm>
            <a:off x="8166136" y="622802"/>
            <a:ext cx="2820741" cy="1719964"/>
          </a:xfrm>
          <a:prstGeom prst="rect">
            <a:avLst/>
          </a:prstGeom>
        </p:spPr>
      </p:pic>
      <p:cxnSp>
        <p:nvCxnSpPr>
          <p:cNvPr id="6" name="Straight Connector 5">
            <a:extLst>
              <a:ext uri="{FF2B5EF4-FFF2-40B4-BE49-F238E27FC236}">
                <a16:creationId xmlns:a16="http://schemas.microsoft.com/office/drawing/2014/main" id="{B0D328D6-E2CC-054A-A421-8BB6532CAD57}"/>
              </a:ext>
            </a:extLst>
          </p:cNvPr>
          <p:cNvCxnSpPr/>
          <p:nvPr/>
        </p:nvCxnSpPr>
        <p:spPr>
          <a:xfrm>
            <a:off x="7162800" y="2519680"/>
            <a:ext cx="802640" cy="0"/>
          </a:xfrm>
          <a:prstGeom prst="line">
            <a:avLst/>
          </a:prstGeom>
          <a:ln w="25400">
            <a:solidFill>
              <a:srgbClr val="FF0000"/>
            </a:solidFill>
          </a:ln>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0876D51D-817A-D048-B53E-66289B001738}"/>
              </a:ext>
            </a:extLst>
          </p:cNvPr>
          <p:cNvCxnSpPr>
            <a:cxnSpLocks/>
          </p:cNvCxnSpPr>
          <p:nvPr/>
        </p:nvCxnSpPr>
        <p:spPr>
          <a:xfrm>
            <a:off x="1030635" y="2712720"/>
            <a:ext cx="371445" cy="0"/>
          </a:xfrm>
          <a:prstGeom prst="line">
            <a:avLst/>
          </a:prstGeom>
          <a:ln w="25400">
            <a:solidFill>
              <a:srgbClr val="FF0000"/>
            </a:solidFill>
          </a:ln>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34B108C7-8E22-3543-870C-C3A50C304E23}"/>
              </a:ext>
            </a:extLst>
          </p:cNvPr>
          <p:cNvCxnSpPr>
            <a:cxnSpLocks/>
          </p:cNvCxnSpPr>
          <p:nvPr/>
        </p:nvCxnSpPr>
        <p:spPr>
          <a:xfrm>
            <a:off x="3962400" y="2712720"/>
            <a:ext cx="609600" cy="0"/>
          </a:xfrm>
          <a:prstGeom prst="line">
            <a:avLst/>
          </a:prstGeom>
          <a:ln w="25400">
            <a:solidFill>
              <a:srgbClr val="FF0000"/>
            </a:solidFill>
          </a:ln>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AF0429EC-8000-3646-939D-A715C162C63F}"/>
              </a:ext>
            </a:extLst>
          </p:cNvPr>
          <p:cNvCxnSpPr/>
          <p:nvPr/>
        </p:nvCxnSpPr>
        <p:spPr>
          <a:xfrm>
            <a:off x="7162800" y="3098800"/>
            <a:ext cx="802640" cy="0"/>
          </a:xfrm>
          <a:prstGeom prst="line">
            <a:avLst/>
          </a:prstGeom>
          <a:ln w="25400">
            <a:solidFill>
              <a:srgbClr val="FF0000"/>
            </a:solidFill>
          </a:ln>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9C428051-405C-944E-98DC-EDB04C0AC03D}"/>
              </a:ext>
            </a:extLst>
          </p:cNvPr>
          <p:cNvCxnSpPr>
            <a:cxnSpLocks/>
          </p:cNvCxnSpPr>
          <p:nvPr/>
        </p:nvCxnSpPr>
        <p:spPr>
          <a:xfrm>
            <a:off x="1030635" y="3271520"/>
            <a:ext cx="269845" cy="0"/>
          </a:xfrm>
          <a:prstGeom prst="line">
            <a:avLst/>
          </a:prstGeom>
          <a:ln w="25400">
            <a:solidFill>
              <a:srgbClr val="FF0000"/>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4554766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7" name="Freeform: Shape 66">
            <a:extLst>
              <a:ext uri="{FF2B5EF4-FFF2-40B4-BE49-F238E27FC236}">
                <a16:creationId xmlns:a16="http://schemas.microsoft.com/office/drawing/2014/main" id="{8A7BA06D-B3FF-4E91-8639-B4569AE3A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9" name="Arc 68">
            <a:extLst>
              <a:ext uri="{FF2B5EF4-FFF2-40B4-BE49-F238E27FC236}">
                <a16:creationId xmlns:a16="http://schemas.microsoft.com/office/drawing/2014/main" id="{2B30C86D-5A07-48BC-9C9D-6F9A2DB1E9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71" name="Rectangle 70">
            <a:extLst>
              <a:ext uri="{FF2B5EF4-FFF2-40B4-BE49-F238E27FC236}">
                <a16:creationId xmlns:a16="http://schemas.microsoft.com/office/drawing/2014/main" id="{DBDC90C9-7375-4965-AA1E-65EF255256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3" name="Arc 72">
            <a:extLst>
              <a:ext uri="{FF2B5EF4-FFF2-40B4-BE49-F238E27FC236}">
                <a16:creationId xmlns:a16="http://schemas.microsoft.com/office/drawing/2014/main" id="{129A6924-D08B-45DD-8219-D130D09CE5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2356" y="683791"/>
            <a:ext cx="2987899" cy="2987899"/>
          </a:xfrm>
          <a:prstGeom prst="arc">
            <a:avLst>
              <a:gd name="adj1" fmla="val 16200000"/>
              <a:gd name="adj2" fmla="val 2120553"/>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99BCE78-5C44-EC42-B2BD-EDAD36E64574}"/>
              </a:ext>
            </a:extLst>
          </p:cNvPr>
          <p:cNvSpPr>
            <a:spLocks noGrp="1"/>
          </p:cNvSpPr>
          <p:nvPr>
            <p:ph type="title"/>
          </p:nvPr>
        </p:nvSpPr>
        <p:spPr>
          <a:xfrm>
            <a:off x="732344" y="2002821"/>
            <a:ext cx="5002372" cy="339945"/>
          </a:xfrm>
        </p:spPr>
        <p:txBody>
          <a:bodyPr vert="horz" lIns="91440" tIns="45720" rIns="91440" bIns="45720" rtlCol="0" anchor="b">
            <a:normAutofit fontScale="90000"/>
          </a:bodyPr>
          <a:lstStyle/>
          <a:p>
            <a:pPr algn="ctr"/>
            <a:r>
              <a:rPr lang="en-US" sz="6000"/>
              <a:t>Positive topics</a:t>
            </a:r>
            <a:endParaRPr lang="en-US" sz="6000" kern="1200">
              <a:solidFill>
                <a:schemeClr val="tx1"/>
              </a:solidFill>
              <a:latin typeface="+mj-lt"/>
              <a:ea typeface="+mj-ea"/>
              <a:cs typeface="+mj-cs"/>
            </a:endParaRPr>
          </a:p>
        </p:txBody>
      </p:sp>
      <p:pic>
        <p:nvPicPr>
          <p:cNvPr id="16" name="Picture 15" descr="A screenshot of a cell phone&#10;&#10;Description automatically generated">
            <a:extLst>
              <a:ext uri="{FF2B5EF4-FFF2-40B4-BE49-F238E27FC236}">
                <a16:creationId xmlns:a16="http://schemas.microsoft.com/office/drawing/2014/main" id="{1E2091D5-3455-5C44-BFF2-1DEB92BC5B12}"/>
              </a:ext>
            </a:extLst>
          </p:cNvPr>
          <p:cNvPicPr>
            <a:picLocks noChangeAspect="1"/>
          </p:cNvPicPr>
          <p:nvPr/>
        </p:nvPicPr>
        <p:blipFill>
          <a:blip r:embed="rId2"/>
          <a:stretch>
            <a:fillRect/>
          </a:stretch>
        </p:blipFill>
        <p:spPr>
          <a:xfrm>
            <a:off x="7835215" y="389621"/>
            <a:ext cx="4239150" cy="2795348"/>
          </a:xfrm>
          <a:custGeom>
            <a:avLst/>
            <a:gdLst/>
            <a:ahLst/>
            <a:cxnLst/>
            <a:rect l="l" t="t" r="r" b="b"/>
            <a:pathLst>
              <a:path w="4048125" h="4048125">
                <a:moveTo>
                  <a:pt x="65094" y="0"/>
                </a:moveTo>
                <a:lnTo>
                  <a:pt x="3983031" y="0"/>
                </a:lnTo>
                <a:cubicBezTo>
                  <a:pt x="4018981" y="0"/>
                  <a:pt x="4048125" y="29144"/>
                  <a:pt x="4048125" y="65094"/>
                </a:cubicBezTo>
                <a:lnTo>
                  <a:pt x="4048125" y="3983031"/>
                </a:lnTo>
                <a:cubicBezTo>
                  <a:pt x="4048125" y="4018981"/>
                  <a:pt x="4018981" y="4048125"/>
                  <a:pt x="3983031" y="4048125"/>
                </a:cubicBezTo>
                <a:lnTo>
                  <a:pt x="65094" y="4048125"/>
                </a:lnTo>
                <a:cubicBezTo>
                  <a:pt x="29144" y="4048125"/>
                  <a:pt x="0" y="4018981"/>
                  <a:pt x="0" y="3983031"/>
                </a:cubicBezTo>
                <a:lnTo>
                  <a:pt x="0" y="65094"/>
                </a:lnTo>
                <a:cubicBezTo>
                  <a:pt x="0" y="29144"/>
                  <a:pt x="29144" y="0"/>
                  <a:pt x="65094" y="0"/>
                </a:cubicBezTo>
                <a:close/>
              </a:path>
            </a:pathLst>
          </a:custGeom>
        </p:spPr>
      </p:pic>
      <p:sp>
        <p:nvSpPr>
          <p:cNvPr id="75" name="Oval 74">
            <a:extLst>
              <a:ext uri="{FF2B5EF4-FFF2-40B4-BE49-F238E27FC236}">
                <a16:creationId xmlns:a16="http://schemas.microsoft.com/office/drawing/2014/main" id="{78DE83AE-C7A1-4B59-BEAD-E07C527756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45917" y="2387841"/>
            <a:ext cx="491961" cy="49196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77" name="Rectangle 76">
            <a:extLst>
              <a:ext uri="{FF2B5EF4-FFF2-40B4-BE49-F238E27FC236}">
                <a16:creationId xmlns:a16="http://schemas.microsoft.com/office/drawing/2014/main" id="{01B0AB56-1C73-492F-9E03-DF7B546AFC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97462" y="3174804"/>
            <a:ext cx="784976" cy="784976"/>
          </a:xfrm>
          <a:prstGeom prst="rect">
            <a:avLst/>
          </a:prstGeom>
          <a:noFill/>
          <a:ln w="127000">
            <a:solidFill>
              <a:schemeClr val="accent6"/>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17" name="Picture 16" descr="A close up of a newspaper&#10;&#10;Description automatically generated">
            <a:extLst>
              <a:ext uri="{FF2B5EF4-FFF2-40B4-BE49-F238E27FC236}">
                <a16:creationId xmlns:a16="http://schemas.microsoft.com/office/drawing/2014/main" id="{DEBCD2A5-91B0-7A4B-87C0-A9476288ED47}"/>
              </a:ext>
            </a:extLst>
          </p:cNvPr>
          <p:cNvPicPr>
            <a:picLocks noChangeAspect="1"/>
          </p:cNvPicPr>
          <p:nvPr/>
        </p:nvPicPr>
        <p:blipFill>
          <a:blip r:embed="rId3"/>
          <a:stretch>
            <a:fillRect/>
          </a:stretch>
        </p:blipFill>
        <p:spPr>
          <a:xfrm>
            <a:off x="733724" y="2846715"/>
            <a:ext cx="7288245" cy="3818390"/>
          </a:xfrm>
          <a:custGeom>
            <a:avLst/>
            <a:gdLst/>
            <a:ahLst/>
            <a:cxnLst/>
            <a:rect l="l" t="t" r="r" b="b"/>
            <a:pathLst>
              <a:path w="4048125" h="4048125">
                <a:moveTo>
                  <a:pt x="65094" y="0"/>
                </a:moveTo>
                <a:lnTo>
                  <a:pt x="3983031" y="0"/>
                </a:lnTo>
                <a:cubicBezTo>
                  <a:pt x="4018981" y="0"/>
                  <a:pt x="4048125" y="29144"/>
                  <a:pt x="4048125" y="65094"/>
                </a:cubicBezTo>
                <a:lnTo>
                  <a:pt x="4048125" y="3983031"/>
                </a:lnTo>
                <a:cubicBezTo>
                  <a:pt x="4048125" y="4018981"/>
                  <a:pt x="4018981" y="4048125"/>
                  <a:pt x="3983031" y="4048125"/>
                </a:cubicBezTo>
                <a:lnTo>
                  <a:pt x="65094" y="4048125"/>
                </a:lnTo>
                <a:cubicBezTo>
                  <a:pt x="29144" y="4048125"/>
                  <a:pt x="0" y="4018981"/>
                  <a:pt x="0" y="3983031"/>
                </a:cubicBezTo>
                <a:lnTo>
                  <a:pt x="0" y="65094"/>
                </a:lnTo>
                <a:cubicBezTo>
                  <a:pt x="0" y="29144"/>
                  <a:pt x="29144" y="0"/>
                  <a:pt x="65094" y="0"/>
                </a:cubicBezTo>
                <a:close/>
              </a:path>
            </a:pathLst>
          </a:custGeom>
        </p:spPr>
      </p:pic>
      <p:cxnSp>
        <p:nvCxnSpPr>
          <p:cNvPr id="72" name="Straight Connector 71">
            <a:extLst>
              <a:ext uri="{FF2B5EF4-FFF2-40B4-BE49-F238E27FC236}">
                <a16:creationId xmlns:a16="http://schemas.microsoft.com/office/drawing/2014/main" id="{01B9B5F9-F40B-734B-BEF4-8845508E75FF}"/>
              </a:ext>
            </a:extLst>
          </p:cNvPr>
          <p:cNvCxnSpPr/>
          <p:nvPr/>
        </p:nvCxnSpPr>
        <p:spPr>
          <a:xfrm>
            <a:off x="6664077" y="3260383"/>
            <a:ext cx="106677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512D595D-5F24-C646-B192-C60D55012436}"/>
              </a:ext>
            </a:extLst>
          </p:cNvPr>
          <p:cNvCxnSpPr/>
          <p:nvPr/>
        </p:nvCxnSpPr>
        <p:spPr>
          <a:xfrm>
            <a:off x="5734716" y="3799282"/>
            <a:ext cx="106677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C5D5A07F-8722-B14F-9F7E-CC2EB434F7ED}"/>
              </a:ext>
            </a:extLst>
          </p:cNvPr>
          <p:cNvCxnSpPr/>
          <p:nvPr/>
        </p:nvCxnSpPr>
        <p:spPr>
          <a:xfrm>
            <a:off x="1396064" y="4506292"/>
            <a:ext cx="106677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826897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0" name="Freeform: Shape 49">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2" name="Freeform: Shape 51">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54" name="Rectangle 53">
            <a:extLst>
              <a:ext uri="{FF2B5EF4-FFF2-40B4-BE49-F238E27FC236}">
                <a16:creationId xmlns:a16="http://schemas.microsoft.com/office/drawing/2014/main" id="{545D489D-16E1-484D-867B-144368D74B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6" name="Rectangle 55">
            <a:extLst>
              <a:ext uri="{FF2B5EF4-FFF2-40B4-BE49-F238E27FC236}">
                <a16:creationId xmlns:a16="http://schemas.microsoft.com/office/drawing/2014/main" id="{49A496F5-B01E-4BF8-9D1E-C4E53B6F96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2257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8" name="Arc 57">
            <a:extLst>
              <a:ext uri="{FF2B5EF4-FFF2-40B4-BE49-F238E27FC236}">
                <a16:creationId xmlns:a16="http://schemas.microsoft.com/office/drawing/2014/main" id="{6E895C8D-1379-40B8-8B1B-B6F5AEAF0A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746107">
            <a:off x="2906963" y="1348064"/>
            <a:ext cx="2987899" cy="2987899"/>
          </a:xfrm>
          <a:prstGeom prst="arc">
            <a:avLst>
              <a:gd name="adj1" fmla="val 14612914"/>
              <a:gd name="adj2" fmla="val 0"/>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35990463-A419-4CD8-BF99-2597E43C14AB}"/>
              </a:ext>
            </a:extLst>
          </p:cNvPr>
          <p:cNvSpPr txBox="1"/>
          <p:nvPr/>
        </p:nvSpPr>
        <p:spPr>
          <a:xfrm>
            <a:off x="838200" y="643467"/>
            <a:ext cx="2951205" cy="5571066"/>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nSpc>
                <a:spcPct val="90000"/>
              </a:lnSpc>
              <a:spcBef>
                <a:spcPct val="0"/>
              </a:spcBef>
              <a:spcAft>
                <a:spcPts val="600"/>
              </a:spcAft>
            </a:pPr>
            <a:r>
              <a:rPr lang="en-US" sz="4400" kern="1200">
                <a:solidFill>
                  <a:srgbClr val="FFFFFF"/>
                </a:solidFill>
                <a:latin typeface="+mj-lt"/>
                <a:ea typeface="+mj-ea"/>
                <a:cs typeface="+mj-cs"/>
              </a:rPr>
              <a:t>Content</a:t>
            </a:r>
          </a:p>
        </p:txBody>
      </p:sp>
      <p:graphicFrame>
        <p:nvGraphicFramePr>
          <p:cNvPr id="21" name="TextBox 2">
            <a:extLst>
              <a:ext uri="{FF2B5EF4-FFF2-40B4-BE49-F238E27FC236}">
                <a16:creationId xmlns:a16="http://schemas.microsoft.com/office/drawing/2014/main" id="{9C079552-2ED6-4C64-8575-D481FC3763D2}"/>
              </a:ext>
            </a:extLst>
          </p:cNvPr>
          <p:cNvGraphicFramePr/>
          <p:nvPr>
            <p:extLst>
              <p:ext uri="{D42A27DB-BD31-4B8C-83A1-F6EECF244321}">
                <p14:modId xmlns:p14="http://schemas.microsoft.com/office/powerpoint/2010/main" val="165784597"/>
              </p:ext>
            </p:extLst>
          </p:nvPr>
        </p:nvGraphicFramePr>
        <p:xfrm>
          <a:off x="5237018" y="653693"/>
          <a:ext cx="6555520" cy="60180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223813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ED71BA-21D7-4FF3-BC34-7116095F08C8}"/>
              </a:ext>
            </a:extLst>
          </p:cNvPr>
          <p:cNvSpPr>
            <a:spLocks noGrp="1"/>
          </p:cNvSpPr>
          <p:nvPr>
            <p:ph type="title"/>
          </p:nvPr>
        </p:nvSpPr>
        <p:spPr>
          <a:xfrm>
            <a:off x="718930" y="86829"/>
            <a:ext cx="10515600" cy="1325563"/>
          </a:xfrm>
        </p:spPr>
        <p:txBody>
          <a:bodyPr/>
          <a:lstStyle/>
          <a:p>
            <a:r>
              <a:rPr lang="en-US"/>
              <a:t>Model Summary</a:t>
            </a:r>
          </a:p>
        </p:txBody>
      </p:sp>
      <p:sp>
        <p:nvSpPr>
          <p:cNvPr id="3" name="Content Placeholder 2">
            <a:extLst>
              <a:ext uri="{FF2B5EF4-FFF2-40B4-BE49-F238E27FC236}">
                <a16:creationId xmlns:a16="http://schemas.microsoft.com/office/drawing/2014/main" id="{5AFCB63D-34E5-4615-87A3-C01688E3041B}"/>
              </a:ext>
            </a:extLst>
          </p:cNvPr>
          <p:cNvSpPr>
            <a:spLocks noGrp="1"/>
          </p:cNvSpPr>
          <p:nvPr>
            <p:ph idx="1"/>
          </p:nvPr>
        </p:nvSpPr>
        <p:spPr/>
        <p:txBody>
          <a:bodyPr vert="horz" lIns="91440" tIns="45720" rIns="91440" bIns="45720" rtlCol="0" anchor="t">
            <a:normAutofit/>
          </a:bodyPr>
          <a:lstStyle/>
          <a:p>
            <a:endParaRPr lang="en-US"/>
          </a:p>
          <a:p>
            <a:endParaRPr lang="en-US"/>
          </a:p>
        </p:txBody>
      </p:sp>
      <p:sp>
        <p:nvSpPr>
          <p:cNvPr id="8" name="TextBox 7">
            <a:extLst>
              <a:ext uri="{FF2B5EF4-FFF2-40B4-BE49-F238E27FC236}">
                <a16:creationId xmlns:a16="http://schemas.microsoft.com/office/drawing/2014/main" id="{97A32FBB-FD60-4232-8AB2-E5C248CADDF9}"/>
              </a:ext>
            </a:extLst>
          </p:cNvPr>
          <p:cNvSpPr txBox="1"/>
          <p:nvPr/>
        </p:nvSpPr>
        <p:spPr>
          <a:xfrm>
            <a:off x="682487" y="1225827"/>
            <a:ext cx="11145077" cy="59093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b="1"/>
              <a:t>K-means</a:t>
            </a:r>
          </a:p>
          <a:p>
            <a:r>
              <a:rPr lang="en-US"/>
              <a:t>Classifying words into different groups, getting word frequency, helping other model to get more insights.</a:t>
            </a:r>
          </a:p>
          <a:p>
            <a:endParaRPr lang="en-US"/>
          </a:p>
          <a:p>
            <a:r>
              <a:rPr lang="en-US" i="1"/>
              <a:t>Disadvantage</a:t>
            </a:r>
            <a:r>
              <a:rPr lang="en-US"/>
              <a:t>: no tagging for reviews, no clear classification based on sentiment.</a:t>
            </a:r>
          </a:p>
          <a:p>
            <a:endParaRPr lang="en-US"/>
          </a:p>
          <a:p>
            <a:r>
              <a:rPr lang="en-US" b="1"/>
              <a:t>Vader sentiment model</a:t>
            </a:r>
          </a:p>
          <a:p>
            <a:endParaRPr lang="en-US"/>
          </a:p>
          <a:p>
            <a:r>
              <a:rPr lang="en-US"/>
              <a:t>Focusing on negative comments and sentences after tagging sentiment polarity, calculating bigram frequency</a:t>
            </a:r>
          </a:p>
          <a:p>
            <a:endParaRPr lang="en-US"/>
          </a:p>
          <a:p>
            <a:r>
              <a:rPr lang="en-US"/>
              <a:t>Disadvantage: In comments level, lots of positive words show up in negative comments. In sentence level, the model extracts noun words without clear sentiment polarity.</a:t>
            </a:r>
          </a:p>
          <a:p>
            <a:endParaRPr lang="en-US"/>
          </a:p>
          <a:p>
            <a:r>
              <a:rPr lang="en-US" b="1"/>
              <a:t>LDA(Latent Dirichlet Allocation) model</a:t>
            </a:r>
          </a:p>
          <a:p>
            <a:endParaRPr lang="en-US" b="1"/>
          </a:p>
          <a:p>
            <a:r>
              <a:rPr lang="en-US"/>
              <a:t>Tagging positive and negative words, extracting topics and key words from each review.</a:t>
            </a:r>
          </a:p>
          <a:p>
            <a:endParaRPr lang="en-US"/>
          </a:p>
          <a:p>
            <a:r>
              <a:rPr lang="en-US"/>
              <a:t>Disadvantage: the data in negative topic and positive topic are not very adequate, which may affect the accuracy of topic extraction.</a:t>
            </a:r>
          </a:p>
          <a:p>
            <a:endParaRPr lang="en-US"/>
          </a:p>
        </p:txBody>
      </p:sp>
    </p:spTree>
    <p:extLst>
      <p:ext uri="{BB962C8B-B14F-4D97-AF65-F5344CB8AC3E}">
        <p14:creationId xmlns:p14="http://schemas.microsoft.com/office/powerpoint/2010/main" val="15983238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8A7BA06D-B3FF-4E91-8639-B4569AE3A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Arc 10">
            <a:extLst>
              <a:ext uri="{FF2B5EF4-FFF2-40B4-BE49-F238E27FC236}">
                <a16:creationId xmlns:a16="http://schemas.microsoft.com/office/drawing/2014/main" id="{2B30C86D-5A07-48BC-9C9D-6F9A2DB1E9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3" name="Rectangle 12">
            <a:extLst>
              <a:ext uri="{FF2B5EF4-FFF2-40B4-BE49-F238E27FC236}">
                <a16:creationId xmlns:a16="http://schemas.microsoft.com/office/drawing/2014/main" id="{D0461F72-A27E-48C5-A99A-B5EEDA7456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0DD09505-EC4D-467D-A14F-E4937260CBB7}"/>
              </a:ext>
            </a:extLst>
          </p:cNvPr>
          <p:cNvSpPr txBox="1"/>
          <p:nvPr/>
        </p:nvSpPr>
        <p:spPr>
          <a:xfrm>
            <a:off x="1524000" y="3349167"/>
            <a:ext cx="9144000" cy="1748373"/>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algn="ctr">
              <a:lnSpc>
                <a:spcPct val="90000"/>
              </a:lnSpc>
              <a:spcBef>
                <a:spcPct val="0"/>
              </a:spcBef>
              <a:spcAft>
                <a:spcPts val="600"/>
              </a:spcAft>
            </a:pPr>
            <a:r>
              <a:rPr lang="en-US" sz="6000">
                <a:latin typeface="+mj-lt"/>
                <a:ea typeface="+mj-ea"/>
                <a:cs typeface="+mj-cs"/>
              </a:rPr>
              <a:t>Business question and conclusion</a:t>
            </a:r>
            <a:endParaRPr lang="en-US" sz="6000" kern="1200">
              <a:latin typeface="+mj-lt"/>
              <a:ea typeface="+mj-ea"/>
              <a:cs typeface="+mj-cs"/>
            </a:endParaRPr>
          </a:p>
        </p:txBody>
      </p:sp>
      <p:pic>
        <p:nvPicPr>
          <p:cNvPr id="6" name="Graphic 5" descr="Checkmark">
            <a:extLst>
              <a:ext uri="{FF2B5EF4-FFF2-40B4-BE49-F238E27FC236}">
                <a16:creationId xmlns:a16="http://schemas.microsoft.com/office/drawing/2014/main" id="{9106141C-A241-429D-BA32-66DEEB4B869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869584" y="643467"/>
            <a:ext cx="2452830" cy="2452830"/>
          </a:xfrm>
          <a:custGeom>
            <a:avLst/>
            <a:gdLst/>
            <a:ahLst/>
            <a:cxnLst/>
            <a:rect l="l" t="t" r="r" b="b"/>
            <a:pathLst>
              <a:path w="9143998" h="2473607">
                <a:moveTo>
                  <a:pt x="64634" y="0"/>
                </a:moveTo>
                <a:lnTo>
                  <a:pt x="9079363" y="0"/>
                </a:lnTo>
                <a:cubicBezTo>
                  <a:pt x="9115060" y="0"/>
                  <a:pt x="9143998" y="28938"/>
                  <a:pt x="9143998" y="64635"/>
                </a:cubicBezTo>
                <a:lnTo>
                  <a:pt x="9143998" y="2408972"/>
                </a:lnTo>
                <a:cubicBezTo>
                  <a:pt x="9143998" y="2444669"/>
                  <a:pt x="9115060" y="2473607"/>
                  <a:pt x="9079363" y="2473607"/>
                </a:cubicBezTo>
                <a:lnTo>
                  <a:pt x="64634" y="2473607"/>
                </a:lnTo>
                <a:cubicBezTo>
                  <a:pt x="46786" y="2473607"/>
                  <a:pt x="30627" y="2466373"/>
                  <a:pt x="18930" y="2454676"/>
                </a:cubicBezTo>
                <a:lnTo>
                  <a:pt x="0" y="2408974"/>
                </a:lnTo>
                <a:lnTo>
                  <a:pt x="0" y="64633"/>
                </a:lnTo>
                <a:lnTo>
                  <a:pt x="18930" y="18931"/>
                </a:lnTo>
                <a:cubicBezTo>
                  <a:pt x="30627" y="7235"/>
                  <a:pt x="46786" y="0"/>
                  <a:pt x="64634" y="0"/>
                </a:cubicBezTo>
                <a:close/>
              </a:path>
            </a:pathLst>
          </a:custGeom>
        </p:spPr>
      </p:pic>
      <p:sp>
        <p:nvSpPr>
          <p:cNvPr id="15" name="Oval 14">
            <a:extLst>
              <a:ext uri="{FF2B5EF4-FFF2-40B4-BE49-F238E27FC236}">
                <a16:creationId xmlns:a16="http://schemas.microsoft.com/office/drawing/2014/main" id="{DF382E8D-312B-4792-A211-0BDE37F6F5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65562" y="2623216"/>
            <a:ext cx="546100" cy="5461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B9BD5"/>
              </a:solidFill>
              <a:effectLst/>
              <a:uLnTx/>
              <a:uFillTx/>
              <a:latin typeface="Calibri" panose="020F0502020204030204"/>
              <a:ea typeface="+mn-ea"/>
              <a:cs typeface="+mn-cs"/>
            </a:endParaRPr>
          </a:p>
        </p:txBody>
      </p:sp>
      <p:sp>
        <p:nvSpPr>
          <p:cNvPr id="17" name="Arc 16">
            <a:extLst>
              <a:ext uri="{FF2B5EF4-FFF2-40B4-BE49-F238E27FC236}">
                <a16:creationId xmlns:a16="http://schemas.microsoft.com/office/drawing/2014/main" id="{036F9B07-02BE-4BD5-BA9D-E91B8A456B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38539" y="361268"/>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725520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77E65E-04C3-45C4-8012-E6BA0C5D2265}"/>
              </a:ext>
            </a:extLst>
          </p:cNvPr>
          <p:cNvSpPr>
            <a:spLocks noGrp="1"/>
          </p:cNvSpPr>
          <p:nvPr>
            <p:ph type="ctrTitle"/>
          </p:nvPr>
        </p:nvSpPr>
        <p:spPr>
          <a:xfrm>
            <a:off x="-106017" y="-149846"/>
            <a:ext cx="12457042" cy="2745408"/>
          </a:xfrm>
        </p:spPr>
        <p:txBody>
          <a:bodyPr/>
          <a:lstStyle/>
          <a:p>
            <a:r>
              <a:rPr lang="en-US"/>
              <a:t>Business question and conclusion</a:t>
            </a:r>
          </a:p>
        </p:txBody>
      </p:sp>
      <p:sp>
        <p:nvSpPr>
          <p:cNvPr id="3" name="Subtitle 2">
            <a:extLst>
              <a:ext uri="{FF2B5EF4-FFF2-40B4-BE49-F238E27FC236}">
                <a16:creationId xmlns:a16="http://schemas.microsoft.com/office/drawing/2014/main" id="{171EA8A9-0DDE-4C1C-B58F-23E95EB0C43D}"/>
              </a:ext>
            </a:extLst>
          </p:cNvPr>
          <p:cNvSpPr>
            <a:spLocks noGrp="1"/>
          </p:cNvSpPr>
          <p:nvPr>
            <p:ph type="subTitle" idx="1"/>
          </p:nvPr>
        </p:nvSpPr>
        <p:spPr>
          <a:xfrm>
            <a:off x="834887" y="2740647"/>
            <a:ext cx="9090991" cy="993154"/>
          </a:xfrm>
        </p:spPr>
        <p:txBody>
          <a:bodyPr vert="horz" lIns="91440" tIns="45720" rIns="91440" bIns="45720" rtlCol="0" anchor="t">
            <a:normAutofit/>
          </a:bodyPr>
          <a:lstStyle/>
          <a:p>
            <a:pPr algn="l">
              <a:lnSpc>
                <a:spcPct val="100000"/>
              </a:lnSpc>
            </a:pPr>
            <a:endParaRPr lang="en-US"/>
          </a:p>
          <a:p>
            <a:pPr algn="l">
              <a:lnSpc>
                <a:spcPct val="100000"/>
              </a:lnSpc>
            </a:pPr>
            <a:r>
              <a:rPr lang="en-US">
                <a:ea typeface="+mn-lt"/>
                <a:cs typeface="+mn-lt"/>
              </a:rPr>
              <a:t>What are the major factors that affect customers’ satisfaction?</a:t>
            </a:r>
            <a:endParaRPr lang="en-US"/>
          </a:p>
          <a:p>
            <a:endParaRPr lang="en-US"/>
          </a:p>
        </p:txBody>
      </p:sp>
      <p:sp>
        <p:nvSpPr>
          <p:cNvPr id="4" name="TextBox 3">
            <a:extLst>
              <a:ext uri="{FF2B5EF4-FFF2-40B4-BE49-F238E27FC236}">
                <a16:creationId xmlns:a16="http://schemas.microsoft.com/office/drawing/2014/main" id="{36CD8FE9-2805-496E-B23F-BAFFADB6F16C}"/>
              </a:ext>
            </a:extLst>
          </p:cNvPr>
          <p:cNvSpPr txBox="1"/>
          <p:nvPr/>
        </p:nvSpPr>
        <p:spPr>
          <a:xfrm>
            <a:off x="834887" y="4061791"/>
            <a:ext cx="10952921" cy="24611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nSpc>
                <a:spcPct val="90000"/>
              </a:lnSpc>
              <a:spcBef>
                <a:spcPts val="1000"/>
              </a:spcBef>
              <a:buFont typeface="Arial"/>
              <a:buChar char="•"/>
            </a:pPr>
            <a:r>
              <a:rPr lang="en-US" sz="2400">
                <a:ea typeface="+mn-lt"/>
                <a:cs typeface="+mn-lt"/>
              </a:rPr>
              <a:t>Cleanliness: bathroom; room, </a:t>
            </a:r>
          </a:p>
          <a:p>
            <a:pPr marL="285750" indent="-285750">
              <a:lnSpc>
                <a:spcPct val="90000"/>
              </a:lnSpc>
              <a:spcBef>
                <a:spcPts val="1000"/>
              </a:spcBef>
              <a:buFont typeface="Arial"/>
              <a:buChar char="•"/>
            </a:pPr>
            <a:r>
              <a:rPr lang="en-US" sz="2400">
                <a:ea typeface="+mn-lt"/>
                <a:cs typeface="+mn-lt"/>
              </a:rPr>
              <a:t>Facility: comfortable</a:t>
            </a:r>
          </a:p>
          <a:p>
            <a:pPr marL="285750" indent="-285750">
              <a:lnSpc>
                <a:spcPct val="90000"/>
              </a:lnSpc>
              <a:spcBef>
                <a:spcPts val="1000"/>
              </a:spcBef>
              <a:buFont typeface="Arial"/>
              <a:buChar char="•"/>
            </a:pPr>
            <a:r>
              <a:rPr lang="en-US" sz="2400">
                <a:ea typeface="+mn-lt"/>
                <a:cs typeface="+mn-lt"/>
              </a:rPr>
              <a:t>Location : convenient; near to public transportation, grocery store</a:t>
            </a:r>
          </a:p>
          <a:p>
            <a:pPr marL="285750" indent="-285750">
              <a:lnSpc>
                <a:spcPct val="90000"/>
              </a:lnSpc>
              <a:spcBef>
                <a:spcPts val="1000"/>
              </a:spcBef>
              <a:buFont typeface="Arial"/>
              <a:buChar char="•"/>
            </a:pPr>
            <a:r>
              <a:rPr lang="en-US" sz="2400">
                <a:ea typeface="+mn-lt"/>
                <a:cs typeface="+mn-lt"/>
              </a:rPr>
              <a:t>Service: great host; feel at home</a:t>
            </a:r>
          </a:p>
          <a:p>
            <a:pPr>
              <a:lnSpc>
                <a:spcPct val="90000"/>
              </a:lnSpc>
              <a:spcBef>
                <a:spcPts val="1000"/>
              </a:spcBef>
            </a:pPr>
            <a:endParaRPr lang="en-US">
              <a:ea typeface="+mn-lt"/>
              <a:cs typeface="+mn-lt"/>
            </a:endParaRPr>
          </a:p>
          <a:p>
            <a:pPr algn="l"/>
            <a:endParaRPr lang="en-US"/>
          </a:p>
        </p:txBody>
      </p:sp>
    </p:spTree>
    <p:extLst>
      <p:ext uri="{BB962C8B-B14F-4D97-AF65-F5344CB8AC3E}">
        <p14:creationId xmlns:p14="http://schemas.microsoft.com/office/powerpoint/2010/main" val="14029645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2532FA-A9BE-4AAC-84CB-14A8C2067F28}"/>
              </a:ext>
            </a:extLst>
          </p:cNvPr>
          <p:cNvSpPr>
            <a:spLocks noGrp="1"/>
          </p:cNvSpPr>
          <p:nvPr>
            <p:ph type="title"/>
          </p:nvPr>
        </p:nvSpPr>
        <p:spPr/>
        <p:txBody>
          <a:bodyPr/>
          <a:lstStyle/>
          <a:p>
            <a:endParaRPr lang="en-US"/>
          </a:p>
        </p:txBody>
      </p:sp>
      <p:graphicFrame>
        <p:nvGraphicFramePr>
          <p:cNvPr id="5" name="Content Placeholder 4">
            <a:extLst>
              <a:ext uri="{FF2B5EF4-FFF2-40B4-BE49-F238E27FC236}">
                <a16:creationId xmlns:a16="http://schemas.microsoft.com/office/drawing/2014/main" id="{8C1397BA-D591-4D3B-893D-C8AC648B0256}"/>
              </a:ext>
            </a:extLst>
          </p:cNvPr>
          <p:cNvGraphicFramePr>
            <a:graphicFrameLocks noGrp="1"/>
          </p:cNvGraphicFramePr>
          <p:nvPr>
            <p:ph idx="1"/>
            <p:extLst>
              <p:ext uri="{D42A27DB-BD31-4B8C-83A1-F6EECF244321}">
                <p14:modId xmlns:p14="http://schemas.microsoft.com/office/powerpoint/2010/main" val="1660374605"/>
              </p:ext>
            </p:extLst>
          </p:nvPr>
        </p:nvGraphicFramePr>
        <p:xfrm>
          <a:off x="838200" y="1825625"/>
          <a:ext cx="10439238" cy="4424309"/>
        </p:xfrm>
        <a:graphic>
          <a:graphicData uri="http://schemas.openxmlformats.org/drawingml/2006/table">
            <a:tbl>
              <a:tblPr firstRow="1" bandRow="1">
                <a:tableStyleId>{5C22544A-7EE6-4342-B048-85BDC9FD1C3A}</a:tableStyleId>
              </a:tblPr>
              <a:tblGrid>
                <a:gridCol w="3479359">
                  <a:extLst>
                    <a:ext uri="{9D8B030D-6E8A-4147-A177-3AD203B41FA5}">
                      <a16:colId xmlns:a16="http://schemas.microsoft.com/office/drawing/2014/main" val="800566761"/>
                    </a:ext>
                  </a:extLst>
                </a:gridCol>
                <a:gridCol w="3479359">
                  <a:extLst>
                    <a:ext uri="{9D8B030D-6E8A-4147-A177-3AD203B41FA5}">
                      <a16:colId xmlns:a16="http://schemas.microsoft.com/office/drawing/2014/main" val="3453097176"/>
                    </a:ext>
                  </a:extLst>
                </a:gridCol>
                <a:gridCol w="3480520">
                  <a:extLst>
                    <a:ext uri="{9D8B030D-6E8A-4147-A177-3AD203B41FA5}">
                      <a16:colId xmlns:a16="http://schemas.microsoft.com/office/drawing/2014/main" val="3784590027"/>
                    </a:ext>
                  </a:extLst>
                </a:gridCol>
              </a:tblGrid>
              <a:tr h="470527">
                <a:tc>
                  <a:txBody>
                    <a:bodyPr/>
                    <a:lstStyle/>
                    <a:p>
                      <a:pPr fontAlgn="base">
                        <a:spcAft>
                          <a:spcPts val="0"/>
                        </a:spcAft>
                      </a:pPr>
                      <a:endParaRPr lang="en-US" sz="1200" dirty="0">
                        <a:effectLst/>
                        <a:latin typeface="Times New Roman" panose="02020603050405020304" pitchFamily="18" charset="0"/>
                      </a:endParaRPr>
                    </a:p>
                  </a:txBody>
                  <a:tcPr marL="68580" marR="68580" marT="0" marB="0">
                    <a:lnB w="38100" cmpd="sng">
                      <a:noFill/>
                    </a:lnB>
                    <a:solidFill>
                      <a:schemeClr val="accent6"/>
                    </a:solidFill>
                  </a:tcPr>
                </a:tc>
                <a:tc>
                  <a:txBody>
                    <a:bodyPr/>
                    <a:lstStyle/>
                    <a:p>
                      <a:pPr fontAlgn="base">
                        <a:spcAft>
                          <a:spcPts val="0"/>
                        </a:spcAft>
                      </a:pPr>
                      <a:r>
                        <a:rPr lang="en-US" sz="2400" dirty="0">
                          <a:effectLst/>
                        </a:rPr>
                        <a:t>Very negative reviews</a:t>
                      </a:r>
                      <a:endParaRPr lang="en-US" sz="2400" dirty="0">
                        <a:effectLst/>
                        <a:latin typeface="Times New Roman" panose="02020603050405020304" pitchFamily="18" charset="0"/>
                      </a:endParaRPr>
                    </a:p>
                  </a:txBody>
                  <a:tcPr marL="68580" marR="68580" marT="0" marB="0">
                    <a:lnB w="38100" cmpd="sng">
                      <a:noFill/>
                    </a:lnB>
                    <a:solidFill>
                      <a:schemeClr val="accent6"/>
                    </a:solidFill>
                  </a:tcPr>
                </a:tc>
                <a:tc>
                  <a:txBody>
                    <a:bodyPr/>
                    <a:lstStyle/>
                    <a:p>
                      <a:pPr fontAlgn="base">
                        <a:spcAft>
                          <a:spcPts val="0"/>
                        </a:spcAft>
                      </a:pPr>
                      <a:r>
                        <a:rPr lang="en-US" sz="2400" dirty="0">
                          <a:effectLst/>
                        </a:rPr>
                        <a:t>Very positive reviews</a:t>
                      </a:r>
                      <a:endParaRPr lang="en-US" sz="2400" dirty="0">
                        <a:effectLst/>
                        <a:latin typeface="Times New Roman" panose="02020603050405020304" pitchFamily="18" charset="0"/>
                      </a:endParaRPr>
                    </a:p>
                  </a:txBody>
                  <a:tcPr marL="68580" marR="68580" marT="0" marB="0">
                    <a:lnB w="38100" cmpd="sng">
                      <a:noFill/>
                    </a:lnB>
                    <a:solidFill>
                      <a:schemeClr val="accent6"/>
                    </a:solidFill>
                  </a:tcPr>
                </a:tc>
                <a:extLst>
                  <a:ext uri="{0D108BD9-81ED-4DB2-BD59-A6C34878D82A}">
                    <a16:rowId xmlns:a16="http://schemas.microsoft.com/office/drawing/2014/main" val="2082263008"/>
                  </a:ext>
                </a:extLst>
              </a:tr>
              <a:tr h="2090497">
                <a:tc>
                  <a:txBody>
                    <a:bodyPr/>
                    <a:lstStyle/>
                    <a:p>
                      <a:pPr marL="0" algn="l" defTabSz="914400" rtl="0" eaLnBrk="1" fontAlgn="base" latinLnBrk="0" hangingPunct="1">
                        <a:spcAft>
                          <a:spcPts val="0"/>
                        </a:spcAft>
                      </a:pPr>
                      <a:r>
                        <a:rPr lang="en-US" altLang="zh-CN" sz="2400" b="1" kern="1200" dirty="0">
                          <a:solidFill>
                            <a:schemeClr val="lt1"/>
                          </a:solidFill>
                          <a:effectLst/>
                          <a:latin typeface="+mn-lt"/>
                          <a:ea typeface="+mn-ea"/>
                          <a:cs typeface="+mn-cs"/>
                        </a:rPr>
                        <a:t>Location</a:t>
                      </a:r>
                      <a:endParaRPr lang="en-US" sz="2400" b="1" kern="1200" dirty="0">
                        <a:solidFill>
                          <a:schemeClr val="lt1"/>
                        </a:solidFill>
                        <a:effectLst/>
                        <a:latin typeface="+mn-lt"/>
                        <a:ea typeface="+mn-ea"/>
                        <a:cs typeface="+mn-cs"/>
                      </a:endParaRPr>
                    </a:p>
                  </a:txBody>
                  <a:tcPr marL="68580" marR="68580" marT="0" marB="0">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tc>
                  <a:txBody>
                    <a:bodyPr/>
                    <a:lstStyle/>
                    <a:p>
                      <a:pPr fontAlgn="base">
                        <a:spcAft>
                          <a:spcPts val="0"/>
                        </a:spcAft>
                      </a:pPr>
                      <a:endParaRPr lang="en-US" sz="1200" dirty="0">
                        <a:effectLst/>
                        <a:latin typeface="Times New Roman" panose="02020603050405020304" pitchFamily="18" charset="0"/>
                      </a:endParaRPr>
                    </a:p>
                  </a:txBody>
                  <a:tcPr marL="68580" marR="68580" marT="0" marB="0">
                    <a:lnL w="12700" cmpd="sng">
                      <a:noFill/>
                    </a:lnL>
                    <a:lnR w="12700" cmpd="sng">
                      <a:noFill/>
                    </a:lnR>
                    <a:lnT w="38100" cmpd="sng">
                      <a:noFill/>
                    </a:lnT>
                    <a:lnB w="12700" cmpd="sng">
                      <a:noFill/>
                    </a:lnB>
                    <a:blipFill>
                      <a:blip r:embed="rId2"/>
                      <a:stretch>
                        <a:fillRect/>
                      </a:stretch>
                    </a:blipFill>
                  </a:tcPr>
                </a:tc>
                <a:tc>
                  <a:txBody>
                    <a:bodyPr/>
                    <a:lstStyle/>
                    <a:p>
                      <a:pPr fontAlgn="base">
                        <a:spcAft>
                          <a:spcPts val="0"/>
                        </a:spcAft>
                      </a:pPr>
                      <a:endParaRPr lang="en-US" sz="1200" dirty="0">
                        <a:effectLst/>
                        <a:latin typeface="Times New Roman" panose="02020603050405020304" pitchFamily="18" charset="0"/>
                      </a:endParaRPr>
                    </a:p>
                  </a:txBody>
                  <a:tcPr marL="68580" marR="68580" marT="0" marB="0">
                    <a:lnL w="12700" cmpd="sng">
                      <a:noFill/>
                    </a:lnL>
                    <a:lnT w="38100" cmpd="sng">
                      <a:noFill/>
                    </a:lnT>
                    <a:lnB w="12700" cmpd="sng">
                      <a:noFill/>
                    </a:lnB>
                    <a:blipFill>
                      <a:blip r:embed="rId3"/>
                      <a:stretch>
                        <a:fillRect/>
                      </a:stretch>
                    </a:blipFill>
                  </a:tcPr>
                </a:tc>
                <a:extLst>
                  <a:ext uri="{0D108BD9-81ED-4DB2-BD59-A6C34878D82A}">
                    <a16:rowId xmlns:a16="http://schemas.microsoft.com/office/drawing/2014/main" val="3005784133"/>
                  </a:ext>
                </a:extLst>
              </a:tr>
              <a:tr h="1863285">
                <a:tc>
                  <a:txBody>
                    <a:bodyPr/>
                    <a:lstStyle/>
                    <a:p>
                      <a:pPr marL="0" algn="l" defTabSz="914400" rtl="0" eaLnBrk="1" fontAlgn="base" latinLnBrk="0" hangingPunct="1">
                        <a:spcAft>
                          <a:spcPts val="0"/>
                        </a:spcAft>
                      </a:pPr>
                      <a:r>
                        <a:rPr lang="en-US" altLang="zh-CN" sz="2400" b="1" kern="1200" dirty="0">
                          <a:solidFill>
                            <a:schemeClr val="lt1"/>
                          </a:solidFill>
                          <a:effectLst/>
                          <a:latin typeface="+mn-lt"/>
                          <a:ea typeface="+mn-ea"/>
                          <a:cs typeface="+mn-cs"/>
                        </a:rPr>
                        <a:t>Word</a:t>
                      </a:r>
                      <a:endParaRPr lang="en-US" sz="2400" b="1" kern="1200" dirty="0">
                        <a:solidFill>
                          <a:schemeClr val="lt1"/>
                        </a:solidFill>
                        <a:effectLst/>
                        <a:latin typeface="+mn-lt"/>
                        <a:ea typeface="+mn-ea"/>
                        <a:cs typeface="+mn-cs"/>
                      </a:endParaRPr>
                    </a:p>
                  </a:txBody>
                  <a:tcPr marL="68580" marR="68580" marT="0" marB="0">
                    <a:lnR w="12700" cmpd="sng">
                      <a:noFill/>
                    </a:lnR>
                    <a:lnT w="12700" cmpd="sng">
                      <a:noFill/>
                    </a:lnT>
                    <a:solidFill>
                      <a:schemeClr val="accent6">
                        <a:lumMod val="60000"/>
                        <a:lumOff val="40000"/>
                      </a:schemeClr>
                    </a:solidFill>
                  </a:tcPr>
                </a:tc>
                <a:tc>
                  <a:txBody>
                    <a:bodyPr/>
                    <a:lstStyle/>
                    <a:p>
                      <a:pPr fontAlgn="base">
                        <a:spcAft>
                          <a:spcPts val="0"/>
                        </a:spcAft>
                      </a:pPr>
                      <a:endParaRPr lang="en-US" sz="1200" dirty="0">
                        <a:effectLst/>
                        <a:latin typeface="Times New Roman" panose="02020603050405020304" pitchFamily="18" charset="0"/>
                      </a:endParaRPr>
                    </a:p>
                  </a:txBody>
                  <a:tcPr marL="68580" marR="68580" marT="0" marB="0">
                    <a:lnL w="12700" cmpd="sng">
                      <a:noFill/>
                    </a:lnL>
                    <a:lnR w="12700" cmpd="sng">
                      <a:noFill/>
                    </a:lnR>
                    <a:lnT w="12700" cmpd="sng">
                      <a:noFill/>
                    </a:lnT>
                    <a:blipFill>
                      <a:blip r:embed="rId4"/>
                      <a:stretch>
                        <a:fillRect/>
                      </a:stretch>
                    </a:blipFill>
                  </a:tcPr>
                </a:tc>
                <a:tc>
                  <a:txBody>
                    <a:bodyPr/>
                    <a:lstStyle/>
                    <a:p>
                      <a:pPr fontAlgn="base">
                        <a:spcAft>
                          <a:spcPts val="0"/>
                        </a:spcAft>
                      </a:pPr>
                      <a:endParaRPr lang="en-US" sz="1200" dirty="0">
                        <a:effectLst/>
                        <a:latin typeface="Times New Roman" panose="02020603050405020304" pitchFamily="18" charset="0"/>
                      </a:endParaRPr>
                    </a:p>
                  </a:txBody>
                  <a:tcPr marL="68580" marR="68580" marT="0" marB="0">
                    <a:lnL w="12700" cmpd="sng">
                      <a:noFill/>
                    </a:lnL>
                    <a:lnT w="12700" cmpd="sng">
                      <a:noFill/>
                    </a:lnT>
                    <a:blipFill>
                      <a:blip r:embed="rId5"/>
                      <a:stretch>
                        <a:fillRect/>
                      </a:stretch>
                    </a:blipFill>
                  </a:tcPr>
                </a:tc>
                <a:extLst>
                  <a:ext uri="{0D108BD9-81ED-4DB2-BD59-A6C34878D82A}">
                    <a16:rowId xmlns:a16="http://schemas.microsoft.com/office/drawing/2014/main" val="778630632"/>
                  </a:ext>
                </a:extLst>
              </a:tr>
            </a:tbl>
          </a:graphicData>
        </a:graphic>
      </p:graphicFrame>
    </p:spTree>
    <p:extLst>
      <p:ext uri="{BB962C8B-B14F-4D97-AF65-F5344CB8AC3E}">
        <p14:creationId xmlns:p14="http://schemas.microsoft.com/office/powerpoint/2010/main" val="21721709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278ADA9-6383-4BDD-80D2-8899A40268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484B7147-B0F6-40ED-B5A2-FF72BC8198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B36D2DE0-0628-4A9A-A59D-7BA8B5EB30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48E405C9-94BE-41DA-928C-DEC9A8550E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15929" y="148929"/>
            <a:ext cx="6560142" cy="656014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F1A24AE-E72D-46EB-AADA-136CC4F62D5A}"/>
              </a:ext>
            </a:extLst>
          </p:cNvPr>
          <p:cNvSpPr>
            <a:spLocks noGrp="1"/>
          </p:cNvSpPr>
          <p:nvPr>
            <p:ph type="ctrTitle"/>
          </p:nvPr>
        </p:nvSpPr>
        <p:spPr>
          <a:xfrm>
            <a:off x="3315031" y="1380754"/>
            <a:ext cx="5561938" cy="2513516"/>
          </a:xfrm>
        </p:spPr>
        <p:txBody>
          <a:bodyPr>
            <a:normAutofit/>
          </a:bodyPr>
          <a:lstStyle/>
          <a:p>
            <a:r>
              <a:rPr lang="en-US"/>
              <a:t>Thank you for watching</a:t>
            </a:r>
          </a:p>
        </p:txBody>
      </p:sp>
      <p:sp>
        <p:nvSpPr>
          <p:cNvPr id="3" name="Subtitle 2">
            <a:extLst>
              <a:ext uri="{FF2B5EF4-FFF2-40B4-BE49-F238E27FC236}">
                <a16:creationId xmlns:a16="http://schemas.microsoft.com/office/drawing/2014/main" id="{ABCA26A7-BD8E-440B-B1B2-5452E241DB33}"/>
              </a:ext>
            </a:extLst>
          </p:cNvPr>
          <p:cNvSpPr>
            <a:spLocks noGrp="1"/>
          </p:cNvSpPr>
          <p:nvPr>
            <p:ph type="subTitle" idx="1"/>
          </p:nvPr>
        </p:nvSpPr>
        <p:spPr>
          <a:xfrm>
            <a:off x="3315031" y="4283446"/>
            <a:ext cx="5561938" cy="1534587"/>
          </a:xfrm>
        </p:spPr>
        <p:txBody>
          <a:bodyPr vert="horz" lIns="91440" tIns="45720" rIns="91440" bIns="45720" rtlCol="0" anchor="t">
            <a:normAutofit/>
          </a:bodyPr>
          <a:lstStyle/>
          <a:p>
            <a:r>
              <a:rPr lang="en-US"/>
              <a:t>Q &amp; A</a:t>
            </a:r>
          </a:p>
        </p:txBody>
      </p:sp>
      <p:sp>
        <p:nvSpPr>
          <p:cNvPr id="16" name="Arc 15">
            <a:extLst>
              <a:ext uri="{FF2B5EF4-FFF2-40B4-BE49-F238E27FC236}">
                <a16:creationId xmlns:a16="http://schemas.microsoft.com/office/drawing/2014/main" id="{D2091A72-D5BB-42AC-8FD3-F7747D9086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9222429" flipV="1">
            <a:off x="2494119" y="6170"/>
            <a:ext cx="6816262" cy="6816262"/>
          </a:xfrm>
          <a:prstGeom prst="arc">
            <a:avLst>
              <a:gd name="adj1" fmla="val 16200000"/>
              <a:gd name="adj2" fmla="val 20093138"/>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 name="Oval 17">
            <a:extLst>
              <a:ext uri="{FF2B5EF4-FFF2-40B4-BE49-F238E27FC236}">
                <a16:creationId xmlns:a16="http://schemas.microsoft.com/office/drawing/2014/main" id="{6ED12BFC-A737-46AF-8411-481112D54B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00995" y="5310973"/>
            <a:ext cx="705948" cy="686798"/>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559109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8A7BA06D-B3FF-4E91-8639-B4569AE3A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Arc 10">
            <a:extLst>
              <a:ext uri="{FF2B5EF4-FFF2-40B4-BE49-F238E27FC236}">
                <a16:creationId xmlns:a16="http://schemas.microsoft.com/office/drawing/2014/main" id="{2B30C86D-5A07-48BC-9C9D-6F9A2DB1E9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3" name="Rectangle 12">
            <a:extLst>
              <a:ext uri="{FF2B5EF4-FFF2-40B4-BE49-F238E27FC236}">
                <a16:creationId xmlns:a16="http://schemas.microsoft.com/office/drawing/2014/main" id="{D0461F72-A27E-48C5-A99A-B5EEDA7456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0DD09505-EC4D-467D-A14F-E4937260CBB7}"/>
              </a:ext>
            </a:extLst>
          </p:cNvPr>
          <p:cNvSpPr txBox="1"/>
          <p:nvPr/>
        </p:nvSpPr>
        <p:spPr>
          <a:xfrm>
            <a:off x="1524000" y="3349167"/>
            <a:ext cx="9144000" cy="1748373"/>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algn="ctr">
              <a:lnSpc>
                <a:spcPct val="90000"/>
              </a:lnSpc>
              <a:spcBef>
                <a:spcPct val="0"/>
              </a:spcBef>
              <a:spcAft>
                <a:spcPts val="600"/>
              </a:spcAft>
            </a:pPr>
            <a:r>
              <a:rPr lang="en-US" sz="6000" kern="1200">
                <a:solidFill>
                  <a:schemeClr val="tx1"/>
                </a:solidFill>
                <a:latin typeface="+mj-lt"/>
                <a:ea typeface="+mj-ea"/>
                <a:cs typeface="+mj-cs"/>
              </a:rPr>
              <a:t>Project description</a:t>
            </a:r>
          </a:p>
        </p:txBody>
      </p:sp>
      <p:pic>
        <p:nvPicPr>
          <p:cNvPr id="6" name="Graphic 5" descr="Checkmark">
            <a:extLst>
              <a:ext uri="{FF2B5EF4-FFF2-40B4-BE49-F238E27FC236}">
                <a16:creationId xmlns:a16="http://schemas.microsoft.com/office/drawing/2014/main" id="{9106141C-A241-429D-BA32-66DEEB4B869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869584" y="643467"/>
            <a:ext cx="2452830" cy="2452830"/>
          </a:xfrm>
          <a:custGeom>
            <a:avLst/>
            <a:gdLst/>
            <a:ahLst/>
            <a:cxnLst/>
            <a:rect l="l" t="t" r="r" b="b"/>
            <a:pathLst>
              <a:path w="9143998" h="2473607">
                <a:moveTo>
                  <a:pt x="64634" y="0"/>
                </a:moveTo>
                <a:lnTo>
                  <a:pt x="9079363" y="0"/>
                </a:lnTo>
                <a:cubicBezTo>
                  <a:pt x="9115060" y="0"/>
                  <a:pt x="9143998" y="28938"/>
                  <a:pt x="9143998" y="64635"/>
                </a:cubicBezTo>
                <a:lnTo>
                  <a:pt x="9143998" y="2408972"/>
                </a:lnTo>
                <a:cubicBezTo>
                  <a:pt x="9143998" y="2444669"/>
                  <a:pt x="9115060" y="2473607"/>
                  <a:pt x="9079363" y="2473607"/>
                </a:cubicBezTo>
                <a:lnTo>
                  <a:pt x="64634" y="2473607"/>
                </a:lnTo>
                <a:cubicBezTo>
                  <a:pt x="46786" y="2473607"/>
                  <a:pt x="30627" y="2466373"/>
                  <a:pt x="18930" y="2454676"/>
                </a:cubicBezTo>
                <a:lnTo>
                  <a:pt x="0" y="2408974"/>
                </a:lnTo>
                <a:lnTo>
                  <a:pt x="0" y="64633"/>
                </a:lnTo>
                <a:lnTo>
                  <a:pt x="18930" y="18931"/>
                </a:lnTo>
                <a:cubicBezTo>
                  <a:pt x="30627" y="7235"/>
                  <a:pt x="46786" y="0"/>
                  <a:pt x="64634" y="0"/>
                </a:cubicBezTo>
                <a:close/>
              </a:path>
            </a:pathLst>
          </a:custGeom>
        </p:spPr>
      </p:pic>
      <p:sp>
        <p:nvSpPr>
          <p:cNvPr id="15" name="Oval 14">
            <a:extLst>
              <a:ext uri="{FF2B5EF4-FFF2-40B4-BE49-F238E27FC236}">
                <a16:creationId xmlns:a16="http://schemas.microsoft.com/office/drawing/2014/main" id="{DF382E8D-312B-4792-A211-0BDE37F6F5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65562" y="2623216"/>
            <a:ext cx="546100" cy="5461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B9BD5"/>
              </a:solidFill>
              <a:effectLst/>
              <a:uLnTx/>
              <a:uFillTx/>
              <a:latin typeface="Calibri" panose="020F0502020204030204"/>
              <a:ea typeface="+mn-ea"/>
              <a:cs typeface="+mn-cs"/>
            </a:endParaRPr>
          </a:p>
        </p:txBody>
      </p:sp>
      <p:sp>
        <p:nvSpPr>
          <p:cNvPr id="17" name="Arc 16">
            <a:extLst>
              <a:ext uri="{FF2B5EF4-FFF2-40B4-BE49-F238E27FC236}">
                <a16:creationId xmlns:a16="http://schemas.microsoft.com/office/drawing/2014/main" id="{036F9B07-02BE-4BD5-BA9D-E91B8A456B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38539" y="361268"/>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693642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C7C8E870-3813-4536-82E6-E1FEE022B601}"/>
              </a:ext>
            </a:extLst>
          </p:cNvPr>
          <p:cNvSpPr>
            <a:spLocks noGrp="1"/>
          </p:cNvSpPr>
          <p:nvPr>
            <p:ph type="subTitle" idx="1"/>
          </p:nvPr>
        </p:nvSpPr>
        <p:spPr>
          <a:xfrm>
            <a:off x="1663148" y="1461811"/>
            <a:ext cx="9144000" cy="675102"/>
          </a:xfrm>
        </p:spPr>
        <p:txBody>
          <a:bodyPr vert="horz" lIns="91440" tIns="45720" rIns="91440" bIns="45720" rtlCol="0" anchor="t">
            <a:normAutofit/>
          </a:bodyPr>
          <a:lstStyle/>
          <a:p>
            <a:pPr algn="l"/>
            <a:r>
              <a:rPr lang="en-US" sz="4000"/>
              <a:t>Project description</a:t>
            </a:r>
          </a:p>
          <a:p>
            <a:endParaRPr lang="en-US"/>
          </a:p>
        </p:txBody>
      </p:sp>
      <p:sp>
        <p:nvSpPr>
          <p:cNvPr id="4" name="TextBox 3">
            <a:extLst>
              <a:ext uri="{FF2B5EF4-FFF2-40B4-BE49-F238E27FC236}">
                <a16:creationId xmlns:a16="http://schemas.microsoft.com/office/drawing/2014/main" id="{FE73F895-1389-4F0E-8700-E05CD09D5A43}"/>
              </a:ext>
            </a:extLst>
          </p:cNvPr>
          <p:cNvSpPr txBox="1"/>
          <p:nvPr/>
        </p:nvSpPr>
        <p:spPr>
          <a:xfrm>
            <a:off x="1663148" y="2198409"/>
            <a:ext cx="594791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ea typeface="+mn-lt"/>
              <a:cs typeface="+mn-lt"/>
            </a:endParaRPr>
          </a:p>
        </p:txBody>
      </p:sp>
      <p:pic>
        <p:nvPicPr>
          <p:cNvPr id="2" name="Picture 4" descr="A picture containing photo, black, sitting, small&#10;&#10;Description generated with very high confidence">
            <a:extLst>
              <a:ext uri="{FF2B5EF4-FFF2-40B4-BE49-F238E27FC236}">
                <a16:creationId xmlns:a16="http://schemas.microsoft.com/office/drawing/2014/main" id="{F9111AE5-BFCB-4718-B6BC-0939A2B1518A}"/>
              </a:ext>
            </a:extLst>
          </p:cNvPr>
          <p:cNvPicPr>
            <a:picLocks noChangeAspect="1"/>
          </p:cNvPicPr>
          <p:nvPr/>
        </p:nvPicPr>
        <p:blipFill>
          <a:blip r:embed="rId3"/>
          <a:stretch>
            <a:fillRect/>
          </a:stretch>
        </p:blipFill>
        <p:spPr>
          <a:xfrm>
            <a:off x="7419770" y="1603123"/>
            <a:ext cx="3071283" cy="3071283"/>
          </a:xfrm>
          <a:prstGeom prst="rect">
            <a:avLst/>
          </a:prstGeom>
        </p:spPr>
      </p:pic>
      <p:sp>
        <p:nvSpPr>
          <p:cNvPr id="6" name="TextBox 5">
            <a:extLst>
              <a:ext uri="{FF2B5EF4-FFF2-40B4-BE49-F238E27FC236}">
                <a16:creationId xmlns:a16="http://schemas.microsoft.com/office/drawing/2014/main" id="{D636E41C-FCF9-46F4-9C51-6BB2EE7F6DBA}"/>
              </a:ext>
            </a:extLst>
          </p:cNvPr>
          <p:cNvSpPr txBox="1"/>
          <p:nvPr/>
        </p:nvSpPr>
        <p:spPr>
          <a:xfrm>
            <a:off x="1663263" y="2990639"/>
            <a:ext cx="5462750"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mn-lt"/>
                <a:cs typeface="+mn-lt"/>
              </a:rPr>
              <a:t>Data： </a:t>
            </a:r>
          </a:p>
          <a:p>
            <a:r>
              <a:rPr lang="en-US">
                <a:ea typeface="+mn-lt"/>
                <a:cs typeface="+mn-lt"/>
              </a:rPr>
              <a:t>     Airbnb </a:t>
            </a:r>
            <a:r>
              <a:rPr lang="en-US"/>
              <a:t>in Boston</a:t>
            </a:r>
          </a:p>
          <a:p>
            <a:r>
              <a:rPr lang="en-US"/>
              <a:t>Method:</a:t>
            </a:r>
          </a:p>
          <a:p>
            <a:r>
              <a:rPr lang="en-US">
                <a:ea typeface="+mn-lt"/>
                <a:cs typeface="+mn-lt"/>
              </a:rPr>
              <a:t>     Sentiment analysis on comments and sentences</a:t>
            </a:r>
          </a:p>
          <a:p>
            <a:r>
              <a:rPr lang="en-US"/>
              <a:t>Target:  </a:t>
            </a:r>
          </a:p>
          <a:p>
            <a:r>
              <a:rPr lang="en-US"/>
              <a:t>      Service improvement </a:t>
            </a:r>
          </a:p>
          <a:p>
            <a:endParaRPr lang="en-US"/>
          </a:p>
        </p:txBody>
      </p:sp>
    </p:spTree>
    <p:extLst>
      <p:ext uri="{BB962C8B-B14F-4D97-AF65-F5344CB8AC3E}">
        <p14:creationId xmlns:p14="http://schemas.microsoft.com/office/powerpoint/2010/main" val="10235489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 name="Rectangle 8">
            <a:extLst>
              <a:ext uri="{FF2B5EF4-FFF2-40B4-BE49-F238E27FC236}">
                <a16:creationId xmlns:a16="http://schemas.microsoft.com/office/drawing/2014/main" id="{77C59BEC-C4CC-4741-B975-08C543178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Arc 10">
            <a:extLst>
              <a:ext uri="{FF2B5EF4-FFF2-40B4-BE49-F238E27FC236}">
                <a16:creationId xmlns:a16="http://schemas.microsoft.com/office/drawing/2014/main" id="{72DEF309-605D-4117-9340-6D589B6C3A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986173" flipV="1">
            <a:off x="3930947" y="651615"/>
            <a:ext cx="4083433" cy="408343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E628CE3-119D-40E6-8665-83B849526A00}"/>
              </a:ext>
            </a:extLst>
          </p:cNvPr>
          <p:cNvSpPr>
            <a:spLocks noGrp="1"/>
          </p:cNvSpPr>
          <p:nvPr>
            <p:ph type="title"/>
          </p:nvPr>
        </p:nvSpPr>
        <p:spPr>
          <a:xfrm>
            <a:off x="838200" y="365125"/>
            <a:ext cx="10515600" cy="1325563"/>
          </a:xfrm>
        </p:spPr>
        <p:txBody>
          <a:bodyPr>
            <a:normAutofit/>
          </a:bodyPr>
          <a:lstStyle/>
          <a:p>
            <a:r>
              <a:rPr lang="en-US"/>
              <a:t>Data introduction</a:t>
            </a:r>
          </a:p>
        </p:txBody>
      </p:sp>
      <p:sp>
        <p:nvSpPr>
          <p:cNvPr id="3" name="Content Placeholder 2">
            <a:extLst>
              <a:ext uri="{FF2B5EF4-FFF2-40B4-BE49-F238E27FC236}">
                <a16:creationId xmlns:a16="http://schemas.microsoft.com/office/drawing/2014/main" id="{48E9FC80-48D9-44BB-9FD2-A2174892F56F}"/>
              </a:ext>
            </a:extLst>
          </p:cNvPr>
          <p:cNvSpPr>
            <a:spLocks noGrp="1"/>
          </p:cNvSpPr>
          <p:nvPr>
            <p:ph idx="1"/>
          </p:nvPr>
        </p:nvSpPr>
        <p:spPr>
          <a:xfrm>
            <a:off x="838200" y="1825625"/>
            <a:ext cx="5393361" cy="4351338"/>
          </a:xfrm>
        </p:spPr>
        <p:txBody>
          <a:bodyPr vert="horz" lIns="91440" tIns="45720" rIns="91440" bIns="45720" rtlCol="0">
            <a:normAutofit/>
          </a:bodyPr>
          <a:lstStyle/>
          <a:p>
            <a:r>
              <a:rPr lang="en-US" sz="2400"/>
              <a:t>Source: from Kaggle Boston Airbnb Open Data</a:t>
            </a:r>
          </a:p>
          <a:p>
            <a:endParaRPr lang="en-US" sz="2400"/>
          </a:p>
          <a:p>
            <a:endParaRPr lang="en-US" sz="2400"/>
          </a:p>
          <a:p>
            <a:endParaRPr lang="en-US" sz="2400"/>
          </a:p>
        </p:txBody>
      </p:sp>
      <p:sp>
        <p:nvSpPr>
          <p:cNvPr id="8" name="Oval 12">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77008" y="5228027"/>
            <a:ext cx="1107241" cy="107720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4" name="Picture 4" descr="A screenshot of a cell phone&#10;&#10;Description generated with very high confidence">
            <a:extLst>
              <a:ext uri="{FF2B5EF4-FFF2-40B4-BE49-F238E27FC236}">
                <a16:creationId xmlns:a16="http://schemas.microsoft.com/office/drawing/2014/main" id="{8C81101E-CC12-4E11-A285-B84527ADE8B0}"/>
              </a:ext>
            </a:extLst>
          </p:cNvPr>
          <p:cNvPicPr>
            <a:picLocks noChangeAspect="1"/>
          </p:cNvPicPr>
          <p:nvPr/>
        </p:nvPicPr>
        <p:blipFill>
          <a:blip r:embed="rId2"/>
          <a:stretch>
            <a:fillRect/>
          </a:stretch>
        </p:blipFill>
        <p:spPr>
          <a:xfrm>
            <a:off x="839606" y="3036465"/>
            <a:ext cx="8406139" cy="2798528"/>
          </a:xfrm>
          <a:custGeom>
            <a:avLst/>
            <a:gdLst/>
            <a:ahLst/>
            <a:cxnLst/>
            <a:rect l="l" t="t" r="r" b="b"/>
            <a:pathLst>
              <a:path w="4221597" h="4303912">
                <a:moveTo>
                  <a:pt x="126986" y="0"/>
                </a:moveTo>
                <a:lnTo>
                  <a:pt x="4094611" y="0"/>
                </a:lnTo>
                <a:cubicBezTo>
                  <a:pt x="4164743" y="0"/>
                  <a:pt x="4221597" y="56854"/>
                  <a:pt x="4221597" y="126986"/>
                </a:cubicBezTo>
                <a:lnTo>
                  <a:pt x="4221597" y="4176926"/>
                </a:lnTo>
                <a:cubicBezTo>
                  <a:pt x="4221597" y="4247058"/>
                  <a:pt x="4164743" y="4303912"/>
                  <a:pt x="4094611" y="4303912"/>
                </a:cubicBezTo>
                <a:lnTo>
                  <a:pt x="126986" y="4303912"/>
                </a:lnTo>
                <a:cubicBezTo>
                  <a:pt x="56854" y="4303912"/>
                  <a:pt x="0" y="4247058"/>
                  <a:pt x="0" y="4176926"/>
                </a:cubicBezTo>
                <a:lnTo>
                  <a:pt x="0" y="126986"/>
                </a:lnTo>
                <a:cubicBezTo>
                  <a:pt x="0" y="56854"/>
                  <a:pt x="56854" y="0"/>
                  <a:pt x="126986" y="0"/>
                </a:cubicBezTo>
                <a:close/>
              </a:path>
            </a:pathLst>
          </a:custGeom>
        </p:spPr>
      </p:pic>
    </p:spTree>
    <p:extLst>
      <p:ext uri="{BB962C8B-B14F-4D97-AF65-F5344CB8AC3E}">
        <p14:creationId xmlns:p14="http://schemas.microsoft.com/office/powerpoint/2010/main" val="3982569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8A7BA06D-B3FF-4E91-8639-B4569AE3A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Arc 10">
            <a:extLst>
              <a:ext uri="{FF2B5EF4-FFF2-40B4-BE49-F238E27FC236}">
                <a16:creationId xmlns:a16="http://schemas.microsoft.com/office/drawing/2014/main" id="{2B30C86D-5A07-48BC-9C9D-6F9A2DB1E9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3" name="Rectangle 12">
            <a:extLst>
              <a:ext uri="{FF2B5EF4-FFF2-40B4-BE49-F238E27FC236}">
                <a16:creationId xmlns:a16="http://schemas.microsoft.com/office/drawing/2014/main" id="{D0461F72-A27E-48C5-A99A-B5EEDA7456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0DD09505-EC4D-467D-A14F-E4937260CBB7}"/>
              </a:ext>
            </a:extLst>
          </p:cNvPr>
          <p:cNvSpPr txBox="1"/>
          <p:nvPr/>
        </p:nvSpPr>
        <p:spPr>
          <a:xfrm>
            <a:off x="1524000" y="3349167"/>
            <a:ext cx="9144000" cy="1748373"/>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algn="ctr">
              <a:lnSpc>
                <a:spcPct val="90000"/>
              </a:lnSpc>
              <a:spcBef>
                <a:spcPct val="0"/>
              </a:spcBef>
              <a:spcAft>
                <a:spcPts val="600"/>
              </a:spcAft>
            </a:pPr>
            <a:r>
              <a:rPr lang="en-US" sz="6000">
                <a:latin typeface="+mj-lt"/>
                <a:ea typeface="+mj-ea"/>
                <a:cs typeface="+mj-cs"/>
              </a:rPr>
              <a:t>Method</a:t>
            </a:r>
            <a:endParaRPr lang="en-US" sz="6000" kern="1200">
              <a:latin typeface="+mj-lt"/>
              <a:ea typeface="+mj-ea"/>
              <a:cs typeface="+mj-cs"/>
            </a:endParaRPr>
          </a:p>
        </p:txBody>
      </p:sp>
      <p:pic>
        <p:nvPicPr>
          <p:cNvPr id="6" name="Graphic 5" descr="Checkmark">
            <a:extLst>
              <a:ext uri="{FF2B5EF4-FFF2-40B4-BE49-F238E27FC236}">
                <a16:creationId xmlns:a16="http://schemas.microsoft.com/office/drawing/2014/main" id="{9106141C-A241-429D-BA32-66DEEB4B869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869584" y="643467"/>
            <a:ext cx="2452830" cy="2452830"/>
          </a:xfrm>
          <a:custGeom>
            <a:avLst/>
            <a:gdLst/>
            <a:ahLst/>
            <a:cxnLst/>
            <a:rect l="l" t="t" r="r" b="b"/>
            <a:pathLst>
              <a:path w="9143998" h="2473607">
                <a:moveTo>
                  <a:pt x="64634" y="0"/>
                </a:moveTo>
                <a:lnTo>
                  <a:pt x="9079363" y="0"/>
                </a:lnTo>
                <a:cubicBezTo>
                  <a:pt x="9115060" y="0"/>
                  <a:pt x="9143998" y="28938"/>
                  <a:pt x="9143998" y="64635"/>
                </a:cubicBezTo>
                <a:lnTo>
                  <a:pt x="9143998" y="2408972"/>
                </a:lnTo>
                <a:cubicBezTo>
                  <a:pt x="9143998" y="2444669"/>
                  <a:pt x="9115060" y="2473607"/>
                  <a:pt x="9079363" y="2473607"/>
                </a:cubicBezTo>
                <a:lnTo>
                  <a:pt x="64634" y="2473607"/>
                </a:lnTo>
                <a:cubicBezTo>
                  <a:pt x="46786" y="2473607"/>
                  <a:pt x="30627" y="2466373"/>
                  <a:pt x="18930" y="2454676"/>
                </a:cubicBezTo>
                <a:lnTo>
                  <a:pt x="0" y="2408974"/>
                </a:lnTo>
                <a:lnTo>
                  <a:pt x="0" y="64633"/>
                </a:lnTo>
                <a:lnTo>
                  <a:pt x="18930" y="18931"/>
                </a:lnTo>
                <a:cubicBezTo>
                  <a:pt x="30627" y="7235"/>
                  <a:pt x="46786" y="0"/>
                  <a:pt x="64634" y="0"/>
                </a:cubicBezTo>
                <a:close/>
              </a:path>
            </a:pathLst>
          </a:custGeom>
        </p:spPr>
      </p:pic>
      <p:sp>
        <p:nvSpPr>
          <p:cNvPr id="15" name="Oval 14">
            <a:extLst>
              <a:ext uri="{FF2B5EF4-FFF2-40B4-BE49-F238E27FC236}">
                <a16:creationId xmlns:a16="http://schemas.microsoft.com/office/drawing/2014/main" id="{DF382E8D-312B-4792-A211-0BDE37F6F5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65562" y="2623216"/>
            <a:ext cx="546100" cy="5461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B9BD5"/>
              </a:solidFill>
              <a:effectLst/>
              <a:uLnTx/>
              <a:uFillTx/>
              <a:latin typeface="Calibri" panose="020F0502020204030204"/>
              <a:ea typeface="+mn-ea"/>
              <a:cs typeface="+mn-cs"/>
            </a:endParaRPr>
          </a:p>
        </p:txBody>
      </p:sp>
      <p:sp>
        <p:nvSpPr>
          <p:cNvPr id="17" name="Arc 16">
            <a:extLst>
              <a:ext uri="{FF2B5EF4-FFF2-40B4-BE49-F238E27FC236}">
                <a16:creationId xmlns:a16="http://schemas.microsoft.com/office/drawing/2014/main" id="{036F9B07-02BE-4BD5-BA9D-E91B8A456B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38539" y="361268"/>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618310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AE5A632B-B15A-489E-8337-BC0F40DBC2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Arc 16">
            <a:extLst>
              <a:ext uri="{FF2B5EF4-FFF2-40B4-BE49-F238E27FC236}">
                <a16:creationId xmlns:a16="http://schemas.microsoft.com/office/drawing/2014/main" id="{6E895C8D-1379-40B8-8B1B-B6F5AEAF0A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05262" y="859948"/>
            <a:ext cx="2987899" cy="2987899"/>
          </a:xfrm>
          <a:prstGeom prst="arc">
            <a:avLst>
              <a:gd name="adj1" fmla="val 14612914"/>
              <a:gd name="adj2" fmla="val 0"/>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6AD72C0-29C5-476A-A9EC-458C0EDC4A7C}"/>
              </a:ext>
            </a:extLst>
          </p:cNvPr>
          <p:cNvSpPr>
            <a:spLocks noGrp="1"/>
          </p:cNvSpPr>
          <p:nvPr>
            <p:ph type="title"/>
          </p:nvPr>
        </p:nvSpPr>
        <p:spPr>
          <a:xfrm>
            <a:off x="838200" y="643467"/>
            <a:ext cx="2951205" cy="5571066"/>
          </a:xfrm>
        </p:spPr>
        <p:txBody>
          <a:bodyPr vert="horz" lIns="91440" tIns="45720" rIns="91440" bIns="45720" rtlCol="0" anchor="ctr">
            <a:normAutofit/>
          </a:bodyPr>
          <a:lstStyle/>
          <a:p>
            <a:r>
              <a:rPr lang="en-US" sz="4400" kern="1200">
                <a:solidFill>
                  <a:srgbClr val="FFFFFF"/>
                </a:solidFill>
                <a:latin typeface="+mj-lt"/>
                <a:ea typeface="+mj-ea"/>
                <a:cs typeface="+mj-cs"/>
              </a:rPr>
              <a:t>Method</a:t>
            </a:r>
          </a:p>
        </p:txBody>
      </p:sp>
      <p:sp>
        <p:nvSpPr>
          <p:cNvPr id="19" name="Rectangle: Rounded Corners 18">
            <a:extLst>
              <a:ext uri="{FF2B5EF4-FFF2-40B4-BE49-F238E27FC236}">
                <a16:creationId xmlns:a16="http://schemas.microsoft.com/office/drawing/2014/main" id="{651547D7-AD18-407B-A5F4-F8225B5DCF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85452" y="434266"/>
            <a:ext cx="7217701" cy="5922084"/>
          </a:xfrm>
          <a:prstGeom prst="roundRect">
            <a:avLst>
              <a:gd name="adj" fmla="val 3174"/>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6" name="Text Placeholder 3">
            <a:extLst>
              <a:ext uri="{FF2B5EF4-FFF2-40B4-BE49-F238E27FC236}">
                <a16:creationId xmlns:a16="http://schemas.microsoft.com/office/drawing/2014/main" id="{0F506DD1-21A9-4193-8342-38D839C135CA}"/>
              </a:ext>
            </a:extLst>
          </p:cNvPr>
          <p:cNvGraphicFramePr/>
          <p:nvPr>
            <p:extLst>
              <p:ext uri="{D42A27DB-BD31-4B8C-83A1-F6EECF244321}">
                <p14:modId xmlns:p14="http://schemas.microsoft.com/office/powerpoint/2010/main" val="1291893604"/>
              </p:ext>
            </p:extLst>
          </p:nvPr>
        </p:nvGraphicFramePr>
        <p:xfrm>
          <a:off x="4763911" y="609600"/>
          <a:ext cx="6735443" cy="556460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923864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8A7BA06D-B3FF-4E91-8639-B4569AE3A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Arc 10">
            <a:extLst>
              <a:ext uri="{FF2B5EF4-FFF2-40B4-BE49-F238E27FC236}">
                <a16:creationId xmlns:a16="http://schemas.microsoft.com/office/drawing/2014/main" id="{2B30C86D-5A07-48BC-9C9D-6F9A2DB1E9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3" name="Rectangle 12">
            <a:extLst>
              <a:ext uri="{FF2B5EF4-FFF2-40B4-BE49-F238E27FC236}">
                <a16:creationId xmlns:a16="http://schemas.microsoft.com/office/drawing/2014/main" id="{D0461F72-A27E-48C5-A99A-B5EEDA7456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0DD09505-EC4D-467D-A14F-E4937260CBB7}"/>
              </a:ext>
            </a:extLst>
          </p:cNvPr>
          <p:cNvSpPr txBox="1"/>
          <p:nvPr/>
        </p:nvSpPr>
        <p:spPr>
          <a:xfrm>
            <a:off x="1524000" y="3349167"/>
            <a:ext cx="9144000" cy="1748373"/>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algn="ctr">
              <a:lnSpc>
                <a:spcPct val="90000"/>
              </a:lnSpc>
              <a:spcBef>
                <a:spcPct val="0"/>
              </a:spcBef>
              <a:spcAft>
                <a:spcPts val="600"/>
              </a:spcAft>
            </a:pPr>
            <a:r>
              <a:rPr lang="en-US" sz="6000">
                <a:latin typeface="+mj-lt"/>
                <a:ea typeface="+mj-ea"/>
                <a:cs typeface="+mj-cs"/>
              </a:rPr>
              <a:t>Data preprocessing</a:t>
            </a:r>
            <a:endParaRPr lang="en-US" sz="6000" kern="1200">
              <a:solidFill>
                <a:schemeClr val="tx1"/>
              </a:solidFill>
              <a:latin typeface="+mj-lt"/>
              <a:ea typeface="+mj-ea"/>
              <a:cs typeface="+mj-cs"/>
            </a:endParaRPr>
          </a:p>
        </p:txBody>
      </p:sp>
      <p:pic>
        <p:nvPicPr>
          <p:cNvPr id="6" name="Graphic 5" descr="Checkmark">
            <a:extLst>
              <a:ext uri="{FF2B5EF4-FFF2-40B4-BE49-F238E27FC236}">
                <a16:creationId xmlns:a16="http://schemas.microsoft.com/office/drawing/2014/main" id="{9106141C-A241-429D-BA32-66DEEB4B869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869584" y="643467"/>
            <a:ext cx="2452830" cy="2452830"/>
          </a:xfrm>
          <a:custGeom>
            <a:avLst/>
            <a:gdLst/>
            <a:ahLst/>
            <a:cxnLst/>
            <a:rect l="l" t="t" r="r" b="b"/>
            <a:pathLst>
              <a:path w="9143998" h="2473607">
                <a:moveTo>
                  <a:pt x="64634" y="0"/>
                </a:moveTo>
                <a:lnTo>
                  <a:pt x="9079363" y="0"/>
                </a:lnTo>
                <a:cubicBezTo>
                  <a:pt x="9115060" y="0"/>
                  <a:pt x="9143998" y="28938"/>
                  <a:pt x="9143998" y="64635"/>
                </a:cubicBezTo>
                <a:lnTo>
                  <a:pt x="9143998" y="2408972"/>
                </a:lnTo>
                <a:cubicBezTo>
                  <a:pt x="9143998" y="2444669"/>
                  <a:pt x="9115060" y="2473607"/>
                  <a:pt x="9079363" y="2473607"/>
                </a:cubicBezTo>
                <a:lnTo>
                  <a:pt x="64634" y="2473607"/>
                </a:lnTo>
                <a:cubicBezTo>
                  <a:pt x="46786" y="2473607"/>
                  <a:pt x="30627" y="2466373"/>
                  <a:pt x="18930" y="2454676"/>
                </a:cubicBezTo>
                <a:lnTo>
                  <a:pt x="0" y="2408974"/>
                </a:lnTo>
                <a:lnTo>
                  <a:pt x="0" y="64633"/>
                </a:lnTo>
                <a:lnTo>
                  <a:pt x="18930" y="18931"/>
                </a:lnTo>
                <a:cubicBezTo>
                  <a:pt x="30627" y="7235"/>
                  <a:pt x="46786" y="0"/>
                  <a:pt x="64634" y="0"/>
                </a:cubicBezTo>
                <a:close/>
              </a:path>
            </a:pathLst>
          </a:custGeom>
        </p:spPr>
      </p:pic>
      <p:sp>
        <p:nvSpPr>
          <p:cNvPr id="15" name="Oval 14">
            <a:extLst>
              <a:ext uri="{FF2B5EF4-FFF2-40B4-BE49-F238E27FC236}">
                <a16:creationId xmlns:a16="http://schemas.microsoft.com/office/drawing/2014/main" id="{DF382E8D-312B-4792-A211-0BDE37F6F5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65562" y="2623216"/>
            <a:ext cx="546100" cy="5461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B9BD5"/>
              </a:solidFill>
              <a:effectLst/>
              <a:uLnTx/>
              <a:uFillTx/>
              <a:latin typeface="Calibri" panose="020F0502020204030204"/>
              <a:ea typeface="+mn-ea"/>
              <a:cs typeface="+mn-cs"/>
            </a:endParaRPr>
          </a:p>
        </p:txBody>
      </p:sp>
      <p:sp>
        <p:nvSpPr>
          <p:cNvPr id="17" name="Arc 16">
            <a:extLst>
              <a:ext uri="{FF2B5EF4-FFF2-40B4-BE49-F238E27FC236}">
                <a16:creationId xmlns:a16="http://schemas.microsoft.com/office/drawing/2014/main" id="{036F9B07-02BE-4BD5-BA9D-E91B8A456B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38539" y="361268"/>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889921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38CE96-6627-428A-A5F6-84CCFC063229}"/>
              </a:ext>
            </a:extLst>
          </p:cNvPr>
          <p:cNvSpPr>
            <a:spLocks noGrp="1"/>
          </p:cNvSpPr>
          <p:nvPr>
            <p:ph type="title"/>
          </p:nvPr>
        </p:nvSpPr>
        <p:spPr>
          <a:xfrm>
            <a:off x="1744130" y="-692086"/>
            <a:ext cx="10515600" cy="2852737"/>
          </a:xfrm>
        </p:spPr>
        <p:txBody>
          <a:bodyPr/>
          <a:lstStyle/>
          <a:p>
            <a:r>
              <a:rPr lang="en-US">
                <a:ea typeface="+mj-lt"/>
                <a:cs typeface="+mj-lt"/>
              </a:rPr>
              <a:t>Data preprocessing</a:t>
            </a:r>
            <a:endParaRPr lang="en-US"/>
          </a:p>
        </p:txBody>
      </p:sp>
      <p:sp>
        <p:nvSpPr>
          <p:cNvPr id="3" name="Text Placeholder 2">
            <a:extLst>
              <a:ext uri="{FF2B5EF4-FFF2-40B4-BE49-F238E27FC236}">
                <a16:creationId xmlns:a16="http://schemas.microsoft.com/office/drawing/2014/main" id="{F434D9C5-D6CC-4390-9664-B806B914C7DB}"/>
              </a:ext>
            </a:extLst>
          </p:cNvPr>
          <p:cNvSpPr>
            <a:spLocks noGrp="1"/>
          </p:cNvSpPr>
          <p:nvPr>
            <p:ph type="body" idx="1"/>
          </p:nvPr>
        </p:nvSpPr>
        <p:spPr>
          <a:xfrm>
            <a:off x="936013" y="2293126"/>
            <a:ext cx="6506817" cy="3662676"/>
          </a:xfrm>
        </p:spPr>
        <p:txBody>
          <a:bodyPr vert="horz" lIns="91440" tIns="45720" rIns="91440" bIns="45720" rtlCol="0" anchor="t">
            <a:normAutofit fontScale="92500" lnSpcReduction="10000"/>
          </a:bodyPr>
          <a:lstStyle/>
          <a:p>
            <a:pPr marL="342900" indent="-342900">
              <a:buChar char="•"/>
            </a:pPr>
            <a:r>
              <a:rPr lang="en-US">
                <a:solidFill>
                  <a:schemeClr val="tx1"/>
                </a:solidFill>
              </a:rPr>
              <a:t>Extract review data</a:t>
            </a:r>
          </a:p>
          <a:p>
            <a:pPr marL="342900" indent="-342900">
              <a:buChar char="•"/>
            </a:pPr>
            <a:r>
              <a:rPr lang="en-US">
                <a:solidFill>
                  <a:schemeClr val="tx1"/>
                </a:solidFill>
              </a:rPr>
              <a:t>lowercase all the words</a:t>
            </a:r>
          </a:p>
          <a:p>
            <a:pPr marL="342900" indent="-342900">
              <a:buChar char="•"/>
            </a:pPr>
            <a:r>
              <a:rPr lang="en-US">
                <a:solidFill>
                  <a:schemeClr val="tx1"/>
                </a:solidFill>
              </a:rPr>
              <a:t>NA removement </a:t>
            </a:r>
          </a:p>
          <a:p>
            <a:pPr marL="342900" indent="-342900">
              <a:buChar char="•"/>
            </a:pPr>
            <a:r>
              <a:rPr lang="en-US">
                <a:solidFill>
                  <a:schemeClr val="tx1"/>
                </a:solidFill>
              </a:rPr>
              <a:t>Tokenization</a:t>
            </a:r>
          </a:p>
          <a:p>
            <a:pPr marL="342900" indent="-342900">
              <a:buChar char="•"/>
            </a:pPr>
            <a:r>
              <a:rPr lang="en-US">
                <a:solidFill>
                  <a:schemeClr val="tx1"/>
                </a:solidFill>
              </a:rPr>
              <a:t>Language detection</a:t>
            </a:r>
          </a:p>
          <a:p>
            <a:pPr marL="342900" indent="-342900">
              <a:buChar char="•"/>
            </a:pPr>
            <a:r>
              <a:rPr lang="en-US" sz="2500">
                <a:solidFill>
                  <a:schemeClr val="tx1"/>
                </a:solidFill>
              </a:rPr>
              <a:t>Remove all the numbers, the characters that are not alphabetical, the stop words, words whose lengths are less than 3</a:t>
            </a:r>
            <a:r>
              <a:rPr lang="en-US">
                <a:solidFill>
                  <a:schemeClr val="tx1"/>
                </a:solidFill>
              </a:rPr>
              <a:t> </a:t>
            </a:r>
          </a:p>
          <a:p>
            <a:pPr marL="285750" indent="-285750">
              <a:lnSpc>
                <a:spcPct val="100000"/>
              </a:lnSpc>
              <a:spcBef>
                <a:spcPts val="0"/>
              </a:spcBef>
              <a:buChar char="•"/>
            </a:pPr>
            <a:r>
              <a:rPr lang="en-US" sz="2500">
                <a:solidFill>
                  <a:schemeClr val="tx1"/>
                </a:solidFill>
              </a:rPr>
              <a:t>stemming </a:t>
            </a:r>
          </a:p>
          <a:p>
            <a:pPr marL="285750" indent="-285750">
              <a:lnSpc>
                <a:spcPct val="100000"/>
              </a:lnSpc>
              <a:spcBef>
                <a:spcPts val="0"/>
              </a:spcBef>
              <a:buChar char="•"/>
            </a:pPr>
            <a:r>
              <a:rPr lang="en-US" sz="2500">
                <a:solidFill>
                  <a:schemeClr val="tx1"/>
                </a:solidFill>
              </a:rPr>
              <a:t>lemmatizing </a:t>
            </a:r>
          </a:p>
          <a:p>
            <a:pPr marL="342900" indent="-342900">
              <a:buChar char="•"/>
            </a:pPr>
            <a:endParaRPr lang="en-US">
              <a:solidFill>
                <a:srgbClr val="000000"/>
              </a:solidFill>
            </a:endParaRPr>
          </a:p>
          <a:p>
            <a:pPr marL="342900" indent="-342900">
              <a:buChar char="•"/>
            </a:pPr>
            <a:endParaRPr lang="en-US">
              <a:solidFill>
                <a:srgbClr val="898989"/>
              </a:solidFill>
            </a:endParaRPr>
          </a:p>
          <a:p>
            <a:pPr marL="342900" indent="-342900">
              <a:buChar char="•"/>
            </a:pPr>
            <a:endParaRPr lang="en-US">
              <a:solidFill>
                <a:srgbClr val="898989"/>
              </a:solidFill>
            </a:endParaRPr>
          </a:p>
          <a:p>
            <a:pPr marL="342900" indent="-342900">
              <a:buChar char="•"/>
            </a:pPr>
            <a:endParaRPr lang="en-US">
              <a:solidFill>
                <a:srgbClr val="898989"/>
              </a:solidFill>
            </a:endParaRPr>
          </a:p>
          <a:p>
            <a:pPr marL="342900" indent="-342900">
              <a:buChar char="•"/>
            </a:pPr>
            <a:endParaRPr lang="en-US">
              <a:solidFill>
                <a:srgbClr val="898989"/>
              </a:solidFill>
            </a:endParaRPr>
          </a:p>
          <a:p>
            <a:pPr marL="342900" indent="-342900">
              <a:buChar char="•"/>
            </a:pPr>
            <a:endParaRPr lang="en-US">
              <a:solidFill>
                <a:srgbClr val="000000"/>
              </a:solidFill>
            </a:endParaRPr>
          </a:p>
          <a:p>
            <a:endParaRPr lang="en-US">
              <a:solidFill>
                <a:srgbClr val="898989"/>
              </a:solidFill>
            </a:endParaRPr>
          </a:p>
        </p:txBody>
      </p:sp>
      <p:pic>
        <p:nvPicPr>
          <p:cNvPr id="4" name="Picture 4">
            <a:extLst>
              <a:ext uri="{FF2B5EF4-FFF2-40B4-BE49-F238E27FC236}">
                <a16:creationId xmlns:a16="http://schemas.microsoft.com/office/drawing/2014/main" id="{94ADD1C0-AA3B-4B41-8E78-FCC20BDEF9E5}"/>
              </a:ext>
            </a:extLst>
          </p:cNvPr>
          <p:cNvPicPr>
            <a:picLocks noChangeAspect="1"/>
          </p:cNvPicPr>
          <p:nvPr/>
        </p:nvPicPr>
        <p:blipFill>
          <a:blip r:embed="rId2"/>
          <a:stretch>
            <a:fillRect/>
          </a:stretch>
        </p:blipFill>
        <p:spPr>
          <a:xfrm>
            <a:off x="8224829" y="3113913"/>
            <a:ext cx="2129625" cy="2540342"/>
          </a:xfrm>
          <a:prstGeom prst="rect">
            <a:avLst/>
          </a:prstGeom>
        </p:spPr>
      </p:pic>
      <p:pic>
        <p:nvPicPr>
          <p:cNvPr id="6" name="Picture 6" descr="A picture containing woman, holding, large, room&#10;&#10;Description generated with very high confidence">
            <a:extLst>
              <a:ext uri="{FF2B5EF4-FFF2-40B4-BE49-F238E27FC236}">
                <a16:creationId xmlns:a16="http://schemas.microsoft.com/office/drawing/2014/main" id="{EF3DC59E-7055-4D2A-91B2-18CA2B57471A}"/>
              </a:ext>
            </a:extLst>
          </p:cNvPr>
          <p:cNvPicPr>
            <a:picLocks noChangeAspect="1"/>
          </p:cNvPicPr>
          <p:nvPr/>
        </p:nvPicPr>
        <p:blipFill>
          <a:blip r:embed="rId3"/>
          <a:stretch>
            <a:fillRect/>
          </a:stretch>
        </p:blipFill>
        <p:spPr>
          <a:xfrm>
            <a:off x="8212637" y="5656513"/>
            <a:ext cx="2142348" cy="761561"/>
          </a:xfrm>
          <a:prstGeom prst="rect">
            <a:avLst/>
          </a:prstGeom>
        </p:spPr>
      </p:pic>
      <p:pic>
        <p:nvPicPr>
          <p:cNvPr id="7" name="Picture 7" descr="A picture containing table&#10;&#10;Description generated with very high confidence">
            <a:extLst>
              <a:ext uri="{FF2B5EF4-FFF2-40B4-BE49-F238E27FC236}">
                <a16:creationId xmlns:a16="http://schemas.microsoft.com/office/drawing/2014/main" id="{A79C93AA-A2C7-490A-92CD-472300D847E0}"/>
              </a:ext>
            </a:extLst>
          </p:cNvPr>
          <p:cNvPicPr>
            <a:picLocks noChangeAspect="1"/>
          </p:cNvPicPr>
          <p:nvPr/>
        </p:nvPicPr>
        <p:blipFill>
          <a:blip r:embed="rId4"/>
          <a:stretch>
            <a:fillRect/>
          </a:stretch>
        </p:blipFill>
        <p:spPr>
          <a:xfrm>
            <a:off x="8221913" y="1251208"/>
            <a:ext cx="2743200" cy="238401"/>
          </a:xfrm>
          <a:prstGeom prst="rect">
            <a:avLst/>
          </a:prstGeom>
        </p:spPr>
      </p:pic>
      <p:pic>
        <p:nvPicPr>
          <p:cNvPr id="9" name="Picture 9">
            <a:extLst>
              <a:ext uri="{FF2B5EF4-FFF2-40B4-BE49-F238E27FC236}">
                <a16:creationId xmlns:a16="http://schemas.microsoft.com/office/drawing/2014/main" id="{25E0DB3B-0E6B-42A8-A861-0326FB98873B}"/>
              </a:ext>
            </a:extLst>
          </p:cNvPr>
          <p:cNvPicPr>
            <a:picLocks noChangeAspect="1"/>
          </p:cNvPicPr>
          <p:nvPr/>
        </p:nvPicPr>
        <p:blipFill>
          <a:blip r:embed="rId5"/>
          <a:stretch>
            <a:fillRect/>
          </a:stretch>
        </p:blipFill>
        <p:spPr>
          <a:xfrm>
            <a:off x="8221914" y="1494719"/>
            <a:ext cx="2743200" cy="1328385"/>
          </a:xfrm>
          <a:prstGeom prst="rect">
            <a:avLst/>
          </a:prstGeom>
        </p:spPr>
      </p:pic>
    </p:spTree>
    <p:extLst>
      <p:ext uri="{BB962C8B-B14F-4D97-AF65-F5344CB8AC3E}">
        <p14:creationId xmlns:p14="http://schemas.microsoft.com/office/powerpoint/2010/main" val="3822472947"/>
      </p:ext>
    </p:extLst>
  </p:cSld>
  <p:clrMapOvr>
    <a:masterClrMapping/>
  </p:clrMapOvr>
</p:sld>
</file>

<file path=ppt/theme/theme1.xml><?xml version="1.0" encoding="utf-8"?>
<a:theme xmlns:a="http://schemas.openxmlformats.org/drawingml/2006/main" name="ShapesVTI">
  <a:themeElements>
    <a:clrScheme name="AnalogousFromLightSeedRightStep">
      <a:dk1>
        <a:srgbClr val="000000"/>
      </a:dk1>
      <a:lt1>
        <a:srgbClr val="FFFFFF"/>
      </a:lt1>
      <a:dk2>
        <a:srgbClr val="243C41"/>
      </a:dk2>
      <a:lt2>
        <a:srgbClr val="E9E7EC"/>
      </a:lt2>
      <a:accent1>
        <a:srgbClr val="94A77F"/>
      </a:accent1>
      <a:accent2>
        <a:srgbClr val="7BAC75"/>
      </a:accent2>
      <a:accent3>
        <a:srgbClr val="81AB8E"/>
      </a:accent3>
      <a:accent4>
        <a:srgbClr val="74AA9B"/>
      </a:accent4>
      <a:accent5>
        <a:srgbClr val="7EA9B0"/>
      </a:accent5>
      <a:accent6>
        <a:srgbClr val="7F99BA"/>
      </a:accent6>
      <a:hlink>
        <a:srgbClr val="9577B5"/>
      </a:hlink>
      <a:folHlink>
        <a:srgbClr val="828282"/>
      </a:folHlink>
    </a:clrScheme>
    <a:fontScheme name="Festival">
      <a:majorFont>
        <a:latin typeface="Tw Cen MT"/>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hapesVTI" id="{C78D20FD-A872-4243-8597-B534C62538FF}" vid="{7CAFCCF9-7834-41D6-B6AB-7D225A18A4E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840</Words>
  <Application>Microsoft Macintosh PowerPoint</Application>
  <PresentationFormat>Widescreen</PresentationFormat>
  <Paragraphs>129</Paragraphs>
  <Slides>24</Slides>
  <Notes>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24</vt:i4>
      </vt:variant>
    </vt:vector>
  </HeadingPairs>
  <TitlesOfParts>
    <vt:vector size="31" baseType="lpstr">
      <vt:lpstr>Arial</vt:lpstr>
      <vt:lpstr>Avenir Next LT Pro</vt:lpstr>
      <vt:lpstr>Calibri</vt:lpstr>
      <vt:lpstr>Times</vt:lpstr>
      <vt:lpstr>Times New Roman</vt:lpstr>
      <vt:lpstr>Tw Cen MT</vt:lpstr>
      <vt:lpstr>ShapesVTI</vt:lpstr>
      <vt:lpstr>Boston Airbnb feedback analysis</vt:lpstr>
      <vt:lpstr>PowerPoint Presentation</vt:lpstr>
      <vt:lpstr>PowerPoint Presentation</vt:lpstr>
      <vt:lpstr>PowerPoint Presentation</vt:lpstr>
      <vt:lpstr>Data introduction</vt:lpstr>
      <vt:lpstr>PowerPoint Presentation</vt:lpstr>
      <vt:lpstr>Method</vt:lpstr>
      <vt:lpstr>PowerPoint Presentation</vt:lpstr>
      <vt:lpstr>Data preprocessing</vt:lpstr>
      <vt:lpstr>PowerPoint Presentation</vt:lpstr>
      <vt:lpstr>K-means Clustering</vt:lpstr>
      <vt:lpstr>PowerPoint Presentation</vt:lpstr>
      <vt:lpstr>PowerPoint Presentation</vt:lpstr>
      <vt:lpstr> Sentiment Polarity for Reviews</vt:lpstr>
      <vt:lpstr>Two Extreme Datasets</vt:lpstr>
      <vt:lpstr>Two Extreme Datasets</vt:lpstr>
      <vt:lpstr>Topic Modeling</vt:lpstr>
      <vt:lpstr>Negative topics</vt:lpstr>
      <vt:lpstr>Positive topics</vt:lpstr>
      <vt:lpstr>Model Summary</vt:lpstr>
      <vt:lpstr>PowerPoint Presentation</vt:lpstr>
      <vt:lpstr>Business question and conclusion</vt:lpstr>
      <vt:lpstr>PowerPoint Presentation</vt:lpstr>
      <vt:lpstr>Thank you for watching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Boston Airbnb feedback analysis</dc:title>
  <dc:creator>CLYU</dc:creator>
  <cp:lastModifiedBy>CLYU</cp:lastModifiedBy>
  <cp:revision>3</cp:revision>
  <dcterms:created xsi:type="dcterms:W3CDTF">2020-04-27T02:48:31Z</dcterms:created>
  <dcterms:modified xsi:type="dcterms:W3CDTF">2020-05-06T04:30:14Z</dcterms:modified>
</cp:coreProperties>
</file>